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1"/>
  </p:sldMasterIdLst>
  <p:notesMasterIdLst>
    <p:notesMasterId r:id="rId18"/>
  </p:notesMasterIdLst>
  <p:handoutMasterIdLst>
    <p:handoutMasterId r:id="rId19"/>
  </p:handoutMasterIdLst>
  <p:sldIdLst>
    <p:sldId id="402" r:id="rId2"/>
    <p:sldId id="344" r:id="rId3"/>
    <p:sldId id="444" r:id="rId4"/>
    <p:sldId id="382" r:id="rId5"/>
    <p:sldId id="448" r:id="rId6"/>
    <p:sldId id="450" r:id="rId7"/>
    <p:sldId id="449" r:id="rId8"/>
    <p:sldId id="455" r:id="rId9"/>
    <p:sldId id="456" r:id="rId10"/>
    <p:sldId id="453" r:id="rId11"/>
    <p:sldId id="454" r:id="rId12"/>
    <p:sldId id="457" r:id="rId13"/>
    <p:sldId id="452" r:id="rId14"/>
    <p:sldId id="447" r:id="rId15"/>
    <p:sldId id="446" r:id="rId16"/>
    <p:sldId id="265" r:id="rId17"/>
  </p:sldIdLst>
  <p:sldSz cx="9144000" cy="6858000" type="screen4x3"/>
  <p:notesSz cx="6858000" cy="9144000"/>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F46A7"/>
    <a:srgbClr val="970A82"/>
    <a:srgbClr val="FF3399"/>
    <a:srgbClr val="FF0000"/>
    <a:srgbClr val="FFFFFF"/>
    <a:srgbClr val="FEE3A1"/>
    <a:srgbClr val="FFF1D0"/>
    <a:srgbClr val="FFF8E7"/>
    <a:srgbClr val="FECE59"/>
    <a:srgbClr val="0032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464" autoAdjust="0"/>
    <p:restoredTop sz="96323" autoAdjust="0"/>
  </p:normalViewPr>
  <p:slideViewPr>
    <p:cSldViewPr snapToGrid="0" showGuides="1">
      <p:cViewPr varScale="1">
        <p:scale>
          <a:sx n="131" d="100"/>
          <a:sy n="131" d="100"/>
        </p:scale>
        <p:origin x="1440" y="184"/>
      </p:cViewPr>
      <p:guideLst/>
    </p:cSldViewPr>
  </p:slideViewPr>
  <p:outlineViewPr>
    <p:cViewPr>
      <p:scale>
        <a:sx n="33" d="100"/>
        <a:sy n="33" d="100"/>
      </p:scale>
      <p:origin x="0" y="-132"/>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72" d="100"/>
          <a:sy n="72" d="100"/>
        </p:scale>
        <p:origin x="2938"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pPr algn="ctr"/>
              <a:t>‹#›</a:t>
            </a:fld>
            <a:endParaRPr lang="de-DE" sz="1000" dirty="0"/>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tiff>
</file>

<file path=ppt/media/image12.tiff>
</file>

<file path=ppt/media/image13.tiff>
</file>

<file path=ppt/media/image14.tiff>
</file>

<file path=ppt/media/image15.tiff>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752400" y="392400"/>
            <a:ext cx="5360287" cy="40212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es Placeholder 4"/>
          <p:cNvSpPr>
            <a:spLocks noGrp="1"/>
          </p:cNvSpPr>
          <p:nvPr>
            <p:ph type="body" sz="quarter" idx="3"/>
          </p:nvPr>
        </p:nvSpPr>
        <p:spPr>
          <a:xfrm>
            <a:off x="752400" y="4705200"/>
            <a:ext cx="5360400" cy="402120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a:lvl1pPr>
          </a:lstStyle>
          <a:p>
            <a:fld id="{7D8C2C35-2B8A-446E-BEC0-FD36716C29AC}" type="slidenum">
              <a:rPr lang="de-DE" smtClean="0"/>
              <a:pPr/>
              <a:t>‹#›</a:t>
            </a:fld>
            <a:endParaRPr lang="de-DE" dirty="0"/>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180000" indent="-180000" algn="l" defTabSz="1088776" rtl="0" eaLnBrk="1" latinLnBrk="0" hangingPunct="1">
      <a:buClr>
        <a:schemeClr val="accent1"/>
      </a:buClr>
      <a:buSzPct val="100000"/>
      <a:buFont typeface="Wingdings" pitchFamily="2" charset="2"/>
      <a:buChar char=""/>
      <a:defRPr sz="1400" kern="1200">
        <a:solidFill>
          <a:schemeClr val="tx1"/>
        </a:solidFill>
        <a:latin typeface="+mn-lt"/>
        <a:ea typeface="+mn-ea"/>
        <a:cs typeface="+mn-cs"/>
      </a:defRPr>
    </a:lvl2pPr>
    <a:lvl3pPr marL="360000" indent="-180000" algn="l" defTabSz="1088776" rtl="0" eaLnBrk="1" latinLnBrk="0" hangingPunct="1">
      <a:buClr>
        <a:schemeClr val="accent2"/>
      </a:buClr>
      <a:buSzPct val="80000"/>
      <a:buFont typeface="Symbol" pitchFamily="18" charset="2"/>
      <a:buChar char="-"/>
      <a:defRPr sz="1200" kern="1200">
        <a:solidFill>
          <a:schemeClr val="tx1"/>
        </a:solidFill>
        <a:latin typeface="+mn-lt"/>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1</a:t>
            </a:fld>
            <a:endParaRPr lang="de-DE" dirty="0"/>
          </a:p>
        </p:txBody>
      </p:sp>
    </p:spTree>
    <p:extLst>
      <p:ext uri="{BB962C8B-B14F-4D97-AF65-F5344CB8AC3E}">
        <p14:creationId xmlns:p14="http://schemas.microsoft.com/office/powerpoint/2010/main" val="19951054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10</a:t>
            </a:fld>
            <a:endParaRPr lang="de-DE" dirty="0"/>
          </a:p>
        </p:txBody>
      </p:sp>
    </p:spTree>
    <p:extLst>
      <p:ext uri="{BB962C8B-B14F-4D97-AF65-F5344CB8AC3E}">
        <p14:creationId xmlns:p14="http://schemas.microsoft.com/office/powerpoint/2010/main" val="7308736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11</a:t>
            </a:fld>
            <a:endParaRPr lang="de-DE" dirty="0"/>
          </a:p>
        </p:txBody>
      </p:sp>
    </p:spTree>
    <p:extLst>
      <p:ext uri="{BB962C8B-B14F-4D97-AF65-F5344CB8AC3E}">
        <p14:creationId xmlns:p14="http://schemas.microsoft.com/office/powerpoint/2010/main" val="20234826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12</a:t>
            </a:fld>
            <a:endParaRPr lang="de-DE" dirty="0"/>
          </a:p>
        </p:txBody>
      </p:sp>
    </p:spTree>
    <p:extLst>
      <p:ext uri="{BB962C8B-B14F-4D97-AF65-F5344CB8AC3E}">
        <p14:creationId xmlns:p14="http://schemas.microsoft.com/office/powerpoint/2010/main" val="2314341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13</a:t>
            </a:fld>
            <a:endParaRPr lang="de-DE" dirty="0"/>
          </a:p>
        </p:txBody>
      </p:sp>
    </p:spTree>
    <p:extLst>
      <p:ext uri="{BB962C8B-B14F-4D97-AF65-F5344CB8AC3E}">
        <p14:creationId xmlns:p14="http://schemas.microsoft.com/office/powerpoint/2010/main" val="18550319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14</a:t>
            </a:fld>
            <a:endParaRPr lang="de-DE" dirty="0"/>
          </a:p>
        </p:txBody>
      </p:sp>
    </p:spTree>
    <p:extLst>
      <p:ext uri="{BB962C8B-B14F-4D97-AF65-F5344CB8AC3E}">
        <p14:creationId xmlns:p14="http://schemas.microsoft.com/office/powerpoint/2010/main" val="2818232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smtClean="0">
                <a:solidFill>
                  <a:srgbClr val="000000"/>
                </a:solidFill>
              </a:rPr>
              <a:pPr/>
              <a:t>15</a:t>
            </a:fld>
            <a:endParaRPr dirty="0">
              <a:solidFill>
                <a:srgbClr val="000000"/>
              </a:solidFill>
            </a:endParaRPr>
          </a:p>
        </p:txBody>
      </p:sp>
    </p:spTree>
    <p:extLst>
      <p:ext uri="{BB962C8B-B14F-4D97-AF65-F5344CB8AC3E}">
        <p14:creationId xmlns:p14="http://schemas.microsoft.com/office/powerpoint/2010/main" val="9792320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de-DE" smtClean="0"/>
              <a:pPr/>
              <a:t>16</a:t>
            </a:fld>
            <a:endParaRPr lang="de-DE" dirty="0"/>
          </a:p>
        </p:txBody>
      </p:sp>
      <p:sp>
        <p:nvSpPr>
          <p:cNvPr id="3" name="Slide Image Placeholder 2"/>
          <p:cNvSpPr>
            <a:spLocks noGrp="1" noRot="1" noChangeAspect="1"/>
          </p:cNvSpPr>
          <p:nvPr>
            <p:ph type="sldImg"/>
          </p:nvPr>
        </p:nvSpPr>
        <p:spPr>
          <a:xfrm>
            <a:off x="752475" y="392113"/>
            <a:ext cx="5360988" cy="4021137"/>
          </a:xfrm>
        </p:spPr>
      </p:sp>
      <p:sp>
        <p:nvSpPr>
          <p:cNvPr id="5" name="Notes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25442643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de-DE" smtClean="0"/>
              <a:pPr/>
              <a:t>2</a:t>
            </a:fld>
            <a:endParaRPr lang="de-DE" dirty="0"/>
          </a:p>
        </p:txBody>
      </p:sp>
      <p:sp>
        <p:nvSpPr>
          <p:cNvPr id="3" name="Slide Image Placeholder 2"/>
          <p:cNvSpPr>
            <a:spLocks noGrp="1" noRot="1" noChangeAspect="1"/>
          </p:cNvSpPr>
          <p:nvPr>
            <p:ph type="sldImg"/>
          </p:nvPr>
        </p:nvSpPr>
        <p:spPr>
          <a:xfrm>
            <a:off x="752475" y="392113"/>
            <a:ext cx="5360988" cy="4021137"/>
          </a:xfrm>
        </p:spPr>
      </p:sp>
      <p:sp>
        <p:nvSpPr>
          <p:cNvPr id="5" name="Notes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979621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3</a:t>
            </a:fld>
            <a:endParaRPr lang="de-DE" dirty="0"/>
          </a:p>
        </p:txBody>
      </p:sp>
    </p:spTree>
    <p:extLst>
      <p:ext uri="{BB962C8B-B14F-4D97-AF65-F5344CB8AC3E}">
        <p14:creationId xmlns:p14="http://schemas.microsoft.com/office/powerpoint/2010/main" val="32631811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4</a:t>
            </a:fld>
            <a:endParaRPr lang="de-DE" dirty="0"/>
          </a:p>
        </p:txBody>
      </p:sp>
    </p:spTree>
    <p:extLst>
      <p:ext uri="{BB962C8B-B14F-4D97-AF65-F5344CB8AC3E}">
        <p14:creationId xmlns:p14="http://schemas.microsoft.com/office/powerpoint/2010/main" val="12805164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5</a:t>
            </a:fld>
            <a:endParaRPr lang="de-DE" dirty="0"/>
          </a:p>
        </p:txBody>
      </p:sp>
    </p:spTree>
    <p:extLst>
      <p:ext uri="{BB962C8B-B14F-4D97-AF65-F5344CB8AC3E}">
        <p14:creationId xmlns:p14="http://schemas.microsoft.com/office/powerpoint/2010/main" val="11754928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6</a:t>
            </a:fld>
            <a:endParaRPr lang="de-DE" dirty="0"/>
          </a:p>
        </p:txBody>
      </p:sp>
    </p:spTree>
    <p:extLst>
      <p:ext uri="{BB962C8B-B14F-4D97-AF65-F5344CB8AC3E}">
        <p14:creationId xmlns:p14="http://schemas.microsoft.com/office/powerpoint/2010/main" val="7789878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7</a:t>
            </a:fld>
            <a:endParaRPr lang="de-DE" dirty="0"/>
          </a:p>
        </p:txBody>
      </p:sp>
    </p:spTree>
    <p:extLst>
      <p:ext uri="{BB962C8B-B14F-4D97-AF65-F5344CB8AC3E}">
        <p14:creationId xmlns:p14="http://schemas.microsoft.com/office/powerpoint/2010/main" val="1595318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8</a:t>
            </a:fld>
            <a:endParaRPr lang="de-DE" dirty="0"/>
          </a:p>
        </p:txBody>
      </p:sp>
    </p:spTree>
    <p:extLst>
      <p:ext uri="{BB962C8B-B14F-4D97-AF65-F5344CB8AC3E}">
        <p14:creationId xmlns:p14="http://schemas.microsoft.com/office/powerpoint/2010/main" val="1459980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2475" y="392113"/>
            <a:ext cx="5360988" cy="40211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de-DE" smtClean="0"/>
              <a:pPr/>
              <a:t>9</a:t>
            </a:fld>
            <a:endParaRPr lang="de-DE" dirty="0"/>
          </a:p>
        </p:txBody>
      </p:sp>
    </p:spTree>
    <p:extLst>
      <p:ext uri="{BB962C8B-B14F-4D97-AF65-F5344CB8AC3E}">
        <p14:creationId xmlns:p14="http://schemas.microsoft.com/office/powerpoint/2010/main" val="19418090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hyperlink" Target="https://www.sapbrandtools.com/imagelibrary/index.html#/" TargetMode="External"/><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www.sap.com/corporate/en/legal/copyright.html"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www.sap.com/corporate/de/legal/copyright.html" TargetMode="Externa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hyperlink" Target="https://www.sapbrandtools.com/imagelibrary/index.html#/"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png"/><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with Image Opt. 1">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9144000" cy="3429001"/>
          </a:xfrm>
          <a:prstGeom prst="rect">
            <a:avLst/>
          </a:prstGeom>
        </p:spPr>
      </p:pic>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47663" y="3646672"/>
            <a:ext cx="1203600" cy="215999"/>
          </a:xfrm>
          <a:prstGeom prst="rect">
            <a:avLst/>
          </a:prstGeom>
        </p:spPr>
      </p:pic>
      <p:sp>
        <p:nvSpPr>
          <p:cNvPr id="24" name="Classification"/>
          <p:cNvSpPr txBox="1"/>
          <p:nvPr userDrawn="1"/>
        </p:nvSpPr>
        <p:spPr>
          <a:xfrm>
            <a:off x="347663" y="5770800"/>
            <a:ext cx="3152820"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INTERNAL</a:t>
            </a:r>
          </a:p>
        </p:txBody>
      </p:sp>
      <p:sp>
        <p:nvSpPr>
          <p:cNvPr id="6" name="Speaker"/>
          <p:cNvSpPr>
            <a:spLocks noGrp="1"/>
          </p:cNvSpPr>
          <p:nvPr userDrawn="1">
            <p:ph type="subTitle" idx="1" hasCustomPrompt="1"/>
          </p:nvPr>
        </p:nvSpPr>
        <p:spPr bwMode="gray">
          <a:xfrm>
            <a:off x="347662" y="5130000"/>
            <a:ext cx="8453437" cy="430887"/>
          </a:xfrm>
        </p:spPr>
        <p:txBody>
          <a:bodyPr wrap="square" anchor="t" anchorCtr="0">
            <a:noAutofit/>
          </a:bodyPr>
          <a:lstStyle>
            <a:lvl1pPr marL="0" marR="0" indent="0" algn="l" defTabSz="816201"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408100" indent="0" algn="ctr">
              <a:buNone/>
              <a:defRPr>
                <a:solidFill>
                  <a:schemeClr val="tx1">
                    <a:tint val="75000"/>
                  </a:schemeClr>
                </a:solidFill>
              </a:defRPr>
            </a:lvl2pPr>
            <a:lvl3pPr marL="816201" indent="0" algn="ctr">
              <a:buNone/>
              <a:defRPr>
                <a:solidFill>
                  <a:schemeClr val="tx1">
                    <a:tint val="75000"/>
                  </a:schemeClr>
                </a:solidFill>
              </a:defRPr>
            </a:lvl3pPr>
            <a:lvl4pPr marL="1224301" indent="0" algn="ctr">
              <a:buNone/>
              <a:defRPr>
                <a:solidFill>
                  <a:schemeClr val="tx1">
                    <a:tint val="75000"/>
                  </a:schemeClr>
                </a:solidFill>
              </a:defRPr>
            </a:lvl4pPr>
            <a:lvl5pPr marL="1632402" indent="0" algn="ctr">
              <a:buNone/>
              <a:defRPr>
                <a:solidFill>
                  <a:schemeClr val="tx1">
                    <a:tint val="75000"/>
                  </a:schemeClr>
                </a:solidFill>
              </a:defRPr>
            </a:lvl5pPr>
            <a:lvl6pPr marL="2040503" indent="0" algn="ctr">
              <a:buNone/>
              <a:defRPr>
                <a:solidFill>
                  <a:schemeClr val="tx1">
                    <a:tint val="75000"/>
                  </a:schemeClr>
                </a:solidFill>
              </a:defRPr>
            </a:lvl6pPr>
            <a:lvl7pPr marL="2448603" indent="0" algn="ctr">
              <a:buNone/>
              <a:defRPr>
                <a:solidFill>
                  <a:schemeClr val="tx1">
                    <a:tint val="75000"/>
                  </a:schemeClr>
                </a:solidFill>
              </a:defRPr>
            </a:lvl7pPr>
            <a:lvl8pPr marL="2856704" indent="0" algn="ctr">
              <a:buNone/>
              <a:defRPr>
                <a:solidFill>
                  <a:schemeClr val="tx1">
                    <a:tint val="75000"/>
                  </a:schemeClr>
                </a:solidFill>
              </a:defRPr>
            </a:lvl8pPr>
            <a:lvl9pPr marL="3264804" indent="0" algn="ctr">
              <a:buNone/>
              <a:defRPr>
                <a:solidFill>
                  <a:schemeClr val="tx1">
                    <a:tint val="75000"/>
                  </a:schemeClr>
                </a:solidFill>
              </a:defRPr>
            </a:lvl9pPr>
          </a:lstStyle>
          <a:p>
            <a:r>
              <a:rPr lang="en-US" dirty="0"/>
              <a:t>Speaker’s Name, SAP</a:t>
            </a:r>
          </a:p>
          <a:p>
            <a:pPr marL="0" marR="0" lvl="0" indent="0" algn="l" defTabSz="816201" rtl="0" eaLnBrk="1" fontAlgn="auto" latinLnBrk="0" hangingPunct="1">
              <a:lnSpc>
                <a:spcPct val="100000"/>
              </a:lnSpc>
              <a:spcBef>
                <a:spcPts val="0"/>
              </a:spcBef>
              <a:spcAft>
                <a:spcPts val="0"/>
              </a:spcAft>
              <a:buClr>
                <a:schemeClr val="accent1"/>
              </a:buClr>
              <a:buSzPct val="80000"/>
              <a:buFontTx/>
              <a:buNone/>
              <a:tabLst/>
              <a:defRPr/>
            </a:pPr>
            <a:r>
              <a:rPr lang="en-US" dirty="0"/>
              <a:t>Month 00, 2017 </a:t>
            </a:r>
          </a:p>
        </p:txBody>
      </p:sp>
      <p:grpSp>
        <p:nvGrpSpPr>
          <p:cNvPr id="2" name="Group 1"/>
          <p:cNvGrpSpPr/>
          <p:nvPr userDrawn="1"/>
        </p:nvGrpSpPr>
        <p:grpSpPr>
          <a:xfrm>
            <a:off x="6877028" y="0"/>
            <a:ext cx="2266973" cy="3430006"/>
            <a:chOff x="6877028" y="0"/>
            <a:chExt cx="2266973" cy="3430006"/>
          </a:xfrm>
        </p:grpSpPr>
        <p:sp>
          <p:nvSpPr>
            <p:cNvPr id="17" name="Rectangle 16"/>
            <p:cNvSpPr/>
            <p:nvPr userDrawn="1"/>
          </p:nvSpPr>
          <p:spPr bwMode="gray">
            <a:xfrm>
              <a:off x="8388001" y="0"/>
              <a:ext cx="756000" cy="3430006"/>
            </a:xfrm>
            <a:prstGeom prst="rect">
              <a:avLst/>
            </a:prstGeom>
            <a:solidFill>
              <a:schemeClr val="accent1"/>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8" name="Rectangle 17"/>
            <p:cNvSpPr/>
            <p:nvPr userDrawn="1"/>
          </p:nvSpPr>
          <p:spPr bwMode="gray">
            <a:xfrm>
              <a:off x="7632514" y="0"/>
              <a:ext cx="756000" cy="3430006"/>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2" name="Rectangle 21"/>
            <p:cNvSpPr/>
            <p:nvPr userDrawn="1"/>
          </p:nvSpPr>
          <p:spPr bwMode="gray">
            <a:xfrm>
              <a:off x="6877028" y="0"/>
              <a:ext cx="756000" cy="3430006"/>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grpSp>
      <p:sp>
        <p:nvSpPr>
          <p:cNvPr id="19" name="Presentation Title"/>
          <p:cNvSpPr>
            <a:spLocks noGrp="1"/>
          </p:cNvSpPr>
          <p:nvPr userDrawn="1">
            <p:ph type="body" sz="quarter" idx="14" hasCustomPrompt="1"/>
          </p:nvPr>
        </p:nvSpPr>
        <p:spPr>
          <a:xfrm>
            <a:off x="347662" y="4024800"/>
            <a:ext cx="8453437" cy="997196"/>
          </a:xfrm>
        </p:spPr>
        <p:txBody>
          <a:bodyPr wrap="square">
            <a:noAutofit/>
          </a:bodyPr>
          <a:lstStyle>
            <a:lvl1pPr>
              <a:lnSpc>
                <a:spcPct val="90000"/>
              </a:lnSpc>
              <a:spcBef>
                <a:spcPts val="0"/>
              </a:spcBef>
              <a:defRPr sz="3600" b="1" baseline="0"/>
            </a:lvl1pPr>
          </a:lstStyle>
          <a:p>
            <a:pPr lvl="0"/>
            <a:r>
              <a:rPr lang="en-US" dirty="0"/>
              <a:t>Presentation Title </a:t>
            </a:r>
            <a:br>
              <a:rPr lang="en-US" dirty="0"/>
            </a:br>
            <a:r>
              <a:rPr lang="en-US" dirty="0"/>
              <a:t>Goes Here and Here.</a:t>
            </a:r>
          </a:p>
        </p:txBody>
      </p:sp>
      <p:pic>
        <p:nvPicPr>
          <p:cNvPr id="16" name="Picture 1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47663" y="6144600"/>
            <a:ext cx="1578462" cy="359999"/>
          </a:xfrm>
          <a:prstGeom prst="rect">
            <a:avLst/>
          </a:prstGeom>
        </p:spPr>
      </p:pic>
    </p:spTree>
    <p:extLst>
      <p:ext uri="{BB962C8B-B14F-4D97-AF65-F5344CB8AC3E}">
        <p14:creationId xmlns:p14="http://schemas.microsoft.com/office/powerpoint/2010/main" val="1781709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16" userDrawn="1">
          <p15:clr>
            <a:srgbClr val="FBAE40"/>
          </p15:clr>
        </p15:guide>
        <p15:guide id="2" orient="horz" pos="2160" userDrawn="1">
          <p15:clr>
            <a:srgbClr val="FBAE40"/>
          </p15:clr>
        </p15:guide>
        <p15:guide id="3" orient="horz" pos="3984" userDrawn="1">
          <p15:clr>
            <a:srgbClr val="FBAE40"/>
          </p15:clr>
        </p15:guide>
        <p15:guide id="4" pos="554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with Pictogram Custom">
    <p:spTree>
      <p:nvGrpSpPr>
        <p:cNvPr id="1" name=""/>
        <p:cNvGrpSpPr/>
        <p:nvPr/>
      </p:nvGrpSpPr>
      <p:grpSpPr>
        <a:xfrm>
          <a:off x="0" y="0"/>
          <a:ext cx="0" cy="0"/>
          <a:chOff x="0" y="0"/>
          <a:chExt cx="0" cy="0"/>
        </a:xfrm>
      </p:grpSpPr>
      <p:sp>
        <p:nvSpPr>
          <p:cNvPr id="4" name="Picture Placeholder 3"/>
          <p:cNvSpPr>
            <a:spLocks noGrp="1"/>
          </p:cNvSpPr>
          <p:nvPr>
            <p:ph type="pic" sz="quarter" idx="15"/>
          </p:nvPr>
        </p:nvSpPr>
        <p:spPr>
          <a:xfrm>
            <a:off x="5136969" y="1593669"/>
            <a:ext cx="3657600" cy="3657600"/>
          </a:xfrm>
        </p:spPr>
        <p:txBody>
          <a:bodyPr/>
          <a:lstStyle/>
          <a:p>
            <a:r>
              <a:rPr lang="en-US" smtClean="0"/>
              <a:t>Drag picture to placeholder or click icon to add</a:t>
            </a:r>
            <a:endParaRPr lang="de-DE" dirty="0"/>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7188" y="1600200"/>
            <a:ext cx="1203600" cy="215999"/>
          </a:xfrm>
          <a:prstGeom prst="rect">
            <a:avLst/>
          </a:prstGeom>
        </p:spPr>
      </p:pic>
      <p:sp>
        <p:nvSpPr>
          <p:cNvPr id="13" name="Classification"/>
          <p:cNvSpPr txBox="1"/>
          <p:nvPr userDrawn="1"/>
        </p:nvSpPr>
        <p:spPr>
          <a:xfrm>
            <a:off x="357188" y="5103948"/>
            <a:ext cx="3152820"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INTERNAL</a:t>
            </a:r>
          </a:p>
        </p:txBody>
      </p:sp>
      <p:sp>
        <p:nvSpPr>
          <p:cNvPr id="14" name="Speaker"/>
          <p:cNvSpPr>
            <a:spLocks noGrp="1"/>
          </p:cNvSpPr>
          <p:nvPr>
            <p:ph type="subTitle" idx="1" hasCustomPrompt="1"/>
          </p:nvPr>
        </p:nvSpPr>
        <p:spPr bwMode="gray">
          <a:xfrm>
            <a:off x="357188" y="4517250"/>
            <a:ext cx="4420552"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408100" indent="0" algn="ctr">
              <a:buNone/>
              <a:defRPr>
                <a:solidFill>
                  <a:schemeClr val="tx1">
                    <a:tint val="75000"/>
                  </a:schemeClr>
                </a:solidFill>
              </a:defRPr>
            </a:lvl2pPr>
            <a:lvl3pPr marL="816201" indent="0" algn="ctr">
              <a:buNone/>
              <a:defRPr>
                <a:solidFill>
                  <a:schemeClr val="tx1">
                    <a:tint val="75000"/>
                  </a:schemeClr>
                </a:solidFill>
              </a:defRPr>
            </a:lvl3pPr>
            <a:lvl4pPr marL="1224301" indent="0" algn="ctr">
              <a:buNone/>
              <a:defRPr>
                <a:solidFill>
                  <a:schemeClr val="tx1">
                    <a:tint val="75000"/>
                  </a:schemeClr>
                </a:solidFill>
              </a:defRPr>
            </a:lvl4pPr>
            <a:lvl5pPr marL="1632402" indent="0" algn="ctr">
              <a:buNone/>
              <a:defRPr>
                <a:solidFill>
                  <a:schemeClr val="tx1">
                    <a:tint val="75000"/>
                  </a:schemeClr>
                </a:solidFill>
              </a:defRPr>
            </a:lvl5pPr>
            <a:lvl6pPr marL="2040503" indent="0" algn="ctr">
              <a:buNone/>
              <a:defRPr>
                <a:solidFill>
                  <a:schemeClr val="tx1">
                    <a:tint val="75000"/>
                  </a:schemeClr>
                </a:solidFill>
              </a:defRPr>
            </a:lvl6pPr>
            <a:lvl7pPr marL="2448603" indent="0" algn="ctr">
              <a:buNone/>
              <a:defRPr>
                <a:solidFill>
                  <a:schemeClr val="tx1">
                    <a:tint val="75000"/>
                  </a:schemeClr>
                </a:solidFill>
              </a:defRPr>
            </a:lvl7pPr>
            <a:lvl8pPr marL="2856704" indent="0" algn="ctr">
              <a:buNone/>
              <a:defRPr>
                <a:solidFill>
                  <a:schemeClr val="tx1">
                    <a:tint val="75000"/>
                  </a:schemeClr>
                </a:solidFill>
              </a:defRPr>
            </a:lvl8pPr>
            <a:lvl9pPr marL="3264804"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2017 </a:t>
            </a:r>
          </a:p>
        </p:txBody>
      </p:sp>
      <p:sp>
        <p:nvSpPr>
          <p:cNvPr id="15" name="Presentation Title"/>
          <p:cNvSpPr>
            <a:spLocks noGrp="1"/>
          </p:cNvSpPr>
          <p:nvPr>
            <p:ph type="body" sz="quarter" idx="14" hasCustomPrompt="1"/>
          </p:nvPr>
        </p:nvSpPr>
        <p:spPr>
          <a:xfrm>
            <a:off x="357188" y="2930401"/>
            <a:ext cx="4420552" cy="1431037"/>
          </a:xfrm>
        </p:spPr>
        <p:txBody>
          <a:bodyPr wrap="square">
            <a:noAutofit/>
          </a:bodyPr>
          <a:lstStyle>
            <a:lvl1pPr>
              <a:lnSpc>
                <a:spcPct val="90000"/>
              </a:lnSpc>
              <a:spcBef>
                <a:spcPts val="0"/>
              </a:spcBef>
              <a:defRPr sz="3600" b="1" baseline="0"/>
            </a:lvl1pPr>
          </a:lstStyle>
          <a:p>
            <a:pPr lvl="0"/>
            <a:r>
              <a:rPr lang="en-US" dirty="0"/>
              <a:t>Presentation </a:t>
            </a:r>
            <a:br>
              <a:rPr lang="en-US" dirty="0"/>
            </a:br>
            <a:r>
              <a:rPr lang="en-US" dirty="0"/>
              <a:t>Title Goes Here </a:t>
            </a:r>
            <a:br>
              <a:rPr lang="en-US" dirty="0"/>
            </a:br>
            <a:r>
              <a:rPr lang="en-US" dirty="0"/>
              <a:t>and Here.</a:t>
            </a:r>
          </a:p>
        </p:txBody>
      </p:sp>
      <p:pic>
        <p:nvPicPr>
          <p:cNvPr id="16" name="Picture 1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7188" y="6144600"/>
            <a:ext cx="1578462" cy="359999"/>
          </a:xfrm>
          <a:prstGeom prst="rect">
            <a:avLst/>
          </a:prstGeom>
        </p:spPr>
      </p:pic>
      <p:sp>
        <p:nvSpPr>
          <p:cNvPr id="17" name="Rounded Rectangle 16"/>
          <p:cNvSpPr/>
          <p:nvPr userDrawn="1"/>
        </p:nvSpPr>
        <p:spPr bwMode="gray">
          <a:xfrm>
            <a:off x="5452161" y="3803579"/>
            <a:ext cx="3027216" cy="1272253"/>
          </a:xfrm>
          <a:prstGeom prst="roundRect">
            <a:avLst>
              <a:gd name="adj" fmla="val 16667"/>
            </a:avLst>
          </a:prstGeom>
          <a:solidFill>
            <a:srgbClr val="FFFF00"/>
          </a:solidFill>
          <a:ln>
            <a:noFill/>
            <a:headEnd/>
            <a:tailEnd/>
          </a:ln>
          <a:effectLst/>
        </p:spPr>
        <p:style>
          <a:lnRef idx="3">
            <a:schemeClr val="lt1"/>
          </a:lnRef>
          <a:fillRef idx="1">
            <a:schemeClr val="accent6"/>
          </a:fillRef>
          <a:effectRef idx="1">
            <a:schemeClr val="accent6"/>
          </a:effectRef>
          <a:fontRef idx="minor">
            <a:schemeClr val="lt1"/>
          </a:fontRef>
        </p:style>
        <p:txBody>
          <a:bodyPr wrap="square" lIns="36000" tIns="36000" rIns="36000" bIns="36000" rtlCol="0" anchor="ctr">
            <a:spAutoFit/>
          </a:bodyPr>
          <a:lstStyle/>
          <a:p>
            <a:pPr fontAlgn="base">
              <a:spcBef>
                <a:spcPct val="50000"/>
              </a:spcBef>
              <a:spcAft>
                <a:spcPct val="0"/>
              </a:spcAft>
              <a:buClr>
                <a:srgbClr val="F0AB00"/>
              </a:buClr>
              <a:buSzPct val="80000"/>
            </a:pPr>
            <a:r>
              <a:rPr lang="en-US" sz="1000" b="1" kern="0" dirty="0">
                <a:solidFill>
                  <a:sysClr val="windowText" lastClr="000000"/>
                </a:solidFill>
                <a:ea typeface="Arial Unicode MS" pitchFamily="34" charset="-128"/>
                <a:cs typeface="Arial Unicode MS" pitchFamily="34" charset="-128"/>
                <a:sym typeface="Arial"/>
              </a:rPr>
              <a:t>NOTE: </a:t>
            </a:r>
            <a:r>
              <a:rPr lang="en-US" sz="1000" kern="0" dirty="0">
                <a:solidFill>
                  <a:sysClr val="windowText" lastClr="000000"/>
                </a:solidFill>
                <a:ea typeface="Arial Unicode MS" pitchFamily="34" charset="-128"/>
                <a:cs typeface="Arial Unicode MS" pitchFamily="34" charset="-128"/>
                <a:sym typeface="Arial"/>
              </a:rPr>
              <a:t>Delete the yellow stickers</a:t>
            </a:r>
            <a:r>
              <a:rPr lang="en-US" sz="1000" kern="0" baseline="0" dirty="0">
                <a:solidFill>
                  <a:sysClr val="windowText" lastClr="000000"/>
                </a:solidFill>
                <a:ea typeface="Arial Unicode MS" pitchFamily="34" charset="-128"/>
                <a:cs typeface="Arial Unicode MS" pitchFamily="34" charset="-128"/>
                <a:sym typeface="Arial"/>
              </a:rPr>
              <a:t> when finished.</a:t>
            </a:r>
            <a:endParaRPr lang="en-US" sz="1000" kern="0" dirty="0">
              <a:solidFill>
                <a:sysClr val="windowText" lastClr="000000"/>
              </a:solidFill>
              <a:ea typeface="Arial Unicode MS" pitchFamily="34" charset="-128"/>
              <a:cs typeface="Arial Unicode MS" pitchFamily="34" charset="-128"/>
              <a:sym typeface="Arial"/>
            </a:endParaRPr>
          </a:p>
          <a:p>
            <a:pPr marL="0" marR="0" lvl="0" indent="0" algn="l" defTabSz="1088776" rtl="0" eaLnBrk="1" fontAlgn="base" latinLnBrk="0" hangingPunct="1">
              <a:lnSpc>
                <a:spcPct val="100000"/>
              </a:lnSpc>
              <a:spcBef>
                <a:spcPts val="600"/>
              </a:spcBef>
              <a:spcAft>
                <a:spcPct val="0"/>
              </a:spcAft>
              <a:buClr>
                <a:srgbClr val="F0AB00"/>
              </a:buClr>
              <a:buSzPct val="80000"/>
              <a:buFontTx/>
              <a:buNone/>
              <a:tabLst/>
              <a:defRPr/>
            </a:pPr>
            <a:r>
              <a:rPr lang="en-US" sz="1000" kern="0" dirty="0">
                <a:solidFill>
                  <a:sysClr val="windowText" lastClr="000000"/>
                </a:solidFill>
                <a:ea typeface="Arial Unicode MS" pitchFamily="34" charset="-128"/>
                <a:cs typeface="Arial Unicode MS" pitchFamily="34" charset="-128"/>
                <a:sym typeface="Arial"/>
              </a:rPr>
              <a:t>Samples of a title slide with</a:t>
            </a:r>
            <a:r>
              <a:rPr lang="en-US" sz="1000" kern="0" baseline="0" dirty="0">
                <a:solidFill>
                  <a:sysClr val="windowText" lastClr="000000"/>
                </a:solidFill>
                <a:ea typeface="Arial Unicode MS" pitchFamily="34" charset="-128"/>
                <a:cs typeface="Arial Unicode MS" pitchFamily="34" charset="-128"/>
                <a:sym typeface="Arial"/>
              </a:rPr>
              <a:t> a pictogram are also available in this template.</a:t>
            </a:r>
          </a:p>
          <a:p>
            <a:pPr marL="0" marR="0" lvl="0" indent="0" algn="l" defTabSz="1088776" rtl="0" eaLnBrk="1" fontAlgn="base" latinLnBrk="0" hangingPunct="1">
              <a:lnSpc>
                <a:spcPct val="100000"/>
              </a:lnSpc>
              <a:spcBef>
                <a:spcPts val="600"/>
              </a:spcBef>
              <a:spcAft>
                <a:spcPct val="0"/>
              </a:spcAft>
              <a:buClr>
                <a:srgbClr val="F0AB00"/>
              </a:buClr>
              <a:buSzPct val="80000"/>
              <a:buFontTx/>
              <a:buNone/>
              <a:tabLst/>
              <a:defRPr/>
            </a:pPr>
            <a:r>
              <a:rPr lang="en-US" sz="1000" kern="0" dirty="0">
                <a:solidFill>
                  <a:sysClr val="windowText" lastClr="000000"/>
                </a:solidFill>
                <a:ea typeface="Arial Unicode MS" pitchFamily="34" charset="-128"/>
                <a:cs typeface="Arial Unicode MS" pitchFamily="34" charset="-128"/>
                <a:sym typeface="Arial"/>
              </a:rPr>
              <a:t>See </a:t>
            </a:r>
            <a:r>
              <a:rPr lang="en-US" sz="1000" kern="0" dirty="0">
                <a:solidFill>
                  <a:sysClr val="windowText" lastClr="000000"/>
                </a:solidFill>
                <a:ea typeface="Arial Unicode MS" pitchFamily="34" charset="-128"/>
                <a:cs typeface="Arial Unicode MS" pitchFamily="34" charset="-128"/>
                <a:sym typeface="Arial"/>
                <a:hlinkClick r:id="rId4"/>
              </a:rPr>
              <a:t>SAP Image Library</a:t>
            </a:r>
            <a:r>
              <a:rPr lang="en-US" sz="1000" kern="0" dirty="0">
                <a:solidFill>
                  <a:sysClr val="windowText" lastClr="000000"/>
                </a:solidFill>
                <a:ea typeface="Arial Unicode MS" pitchFamily="34" charset="-128"/>
                <a:cs typeface="Arial Unicode MS" pitchFamily="34" charset="-128"/>
                <a:sym typeface="Arial"/>
              </a:rPr>
              <a:t> for other available images you can sort</a:t>
            </a:r>
            <a:r>
              <a:rPr lang="en-US" sz="1000" kern="0" baseline="0" dirty="0">
                <a:solidFill>
                  <a:sysClr val="windowText" lastClr="000000"/>
                </a:solidFill>
                <a:ea typeface="Arial Unicode MS" pitchFamily="34" charset="-128"/>
                <a:cs typeface="Arial Unicode MS" pitchFamily="34" charset="-128"/>
                <a:sym typeface="Arial"/>
              </a:rPr>
              <a:t> using the drop down menu and selecting illustration options. </a:t>
            </a:r>
            <a:endParaRPr lang="en-US" sz="1000" kern="0" dirty="0">
              <a:solidFill>
                <a:sysClr val="windowText" lastClr="000000"/>
              </a:solidFill>
              <a:ea typeface="Arial Unicode MS" pitchFamily="34" charset="-128"/>
              <a:cs typeface="Arial Unicode MS" pitchFamily="34" charset="-128"/>
              <a:sym typeface="Arial"/>
            </a:endParaRPr>
          </a:p>
        </p:txBody>
      </p:sp>
    </p:spTree>
    <p:extLst>
      <p:ext uri="{BB962C8B-B14F-4D97-AF65-F5344CB8AC3E}">
        <p14:creationId xmlns:p14="http://schemas.microsoft.com/office/powerpoint/2010/main" val="1406815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14" userDrawn="1">
          <p15:clr>
            <a:srgbClr val="FBAE40"/>
          </p15:clr>
        </p15:guide>
        <p15:guide id="3" pos="5546" userDrawn="1">
          <p15:clr>
            <a:srgbClr val="FBAE40"/>
          </p15:clr>
        </p15:guide>
        <p15:guide id="4" orient="horz" pos="3988" userDrawn="1">
          <p15:clr>
            <a:srgbClr val="FBAE40"/>
          </p15:clr>
        </p15:guide>
        <p15:guide id="5" orient="horz" pos="1008" userDrawn="1">
          <p15:clr>
            <a:srgbClr val="FBAE40"/>
          </p15:clr>
        </p15:guide>
        <p15:guide id="6" orient="horz" pos="331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9" name="Text Placeholder 2"/>
          <p:cNvSpPr>
            <a:spLocks noGrp="1"/>
          </p:cNvSpPr>
          <p:nvPr>
            <p:ph idx="1" hasCustomPrompt="1"/>
          </p:nvPr>
        </p:nvSpPr>
        <p:spPr bwMode="gray">
          <a:xfrm>
            <a:off x="347663" y="1600200"/>
            <a:ext cx="8453437" cy="4724400"/>
          </a:xfrm>
          <a:prstGeom prst="rect">
            <a:avLst/>
          </a:prstGeom>
        </p:spPr>
        <p:txBody>
          <a:bodyPr vert="horz" lIns="0" tIns="0" rIns="0" bIns="0" rtlCol="0">
            <a:noAutofit/>
          </a:bodyPr>
          <a:lstStyle/>
          <a:p>
            <a:pPr lvl="0"/>
            <a:r>
              <a:rPr lang="en-US" dirty="0"/>
              <a:t>Agenda Item/Divider Headline</a:t>
            </a:r>
          </a:p>
          <a:p>
            <a:pPr lvl="1"/>
            <a:r>
              <a:rPr lang="en-US" dirty="0"/>
              <a:t>Details</a:t>
            </a:r>
          </a:p>
        </p:txBody>
      </p:sp>
      <p:sp>
        <p:nvSpPr>
          <p:cNvPr id="10" name="Title Placeholder 1"/>
          <p:cNvSpPr txBox="1">
            <a:spLocks/>
          </p:cNvSpPr>
          <p:nvPr userDrawn="1"/>
        </p:nvSpPr>
        <p:spPr bwMode="gray">
          <a:xfrm>
            <a:off x="350044" y="535780"/>
            <a:ext cx="8451056" cy="378620"/>
          </a:xfrm>
          <a:prstGeom prst="rect">
            <a:avLst/>
          </a:prstGeom>
        </p:spPr>
        <p:txBody>
          <a:bodyPr vert="horz" wrap="square" lIns="0" tIns="0" rIns="0" bIns="0" rtlCol="0" anchor="t" anchorCtr="0">
            <a:noAutofit/>
          </a:bodyPr>
          <a:lstStyle>
            <a:lvl1pPr algn="l" defTabSz="816201" rtl="0" eaLnBrk="1" latinLnBrk="0" hangingPunct="1">
              <a:spcBef>
                <a:spcPct val="0"/>
              </a:spcBef>
              <a:buNone/>
              <a:defRPr sz="2400" b="1" kern="1200" baseline="0">
                <a:solidFill>
                  <a:schemeClr val="tx1"/>
                </a:solidFill>
                <a:latin typeface="+mj-lt"/>
                <a:ea typeface="+mj-ea"/>
                <a:cs typeface="+mj-cs"/>
              </a:defRPr>
            </a:lvl1pPr>
          </a:lstStyle>
          <a:p>
            <a:r>
              <a:rPr lang="en-US" dirty="0"/>
              <a:t>Agenda</a:t>
            </a:r>
          </a:p>
        </p:txBody>
      </p:sp>
    </p:spTree>
    <p:extLst>
      <p:ext uri="{BB962C8B-B14F-4D97-AF65-F5344CB8AC3E}">
        <p14:creationId xmlns:p14="http://schemas.microsoft.com/office/powerpoint/2010/main" val="1859360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4" orient="horz" pos="576" userDrawn="1">
          <p15:clr>
            <a:srgbClr val="FBAE40"/>
          </p15:clr>
        </p15:guide>
        <p15:guide id="5" orient="horz" pos="1008" userDrawn="1">
          <p15:clr>
            <a:srgbClr val="FBAE40"/>
          </p15:clr>
        </p15:guide>
        <p15:guide id="6" orient="horz" pos="3984" userDrawn="1">
          <p15:clr>
            <a:srgbClr val="FBAE40"/>
          </p15:clr>
        </p15:guide>
        <p15:guide id="7" pos="216" userDrawn="1">
          <p15:clr>
            <a:srgbClr val="FBAE40"/>
          </p15:clr>
        </p15:guide>
        <p15:guide id="8" pos="554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gray">
          <a:xfrm>
            <a:off x="360000" y="3090446"/>
            <a:ext cx="8436338" cy="677108"/>
          </a:xfrm>
        </p:spPr>
        <p:txBody>
          <a:bodyPr anchor="ctr" anchorCtr="0">
            <a:noAutofit/>
          </a:bodyPr>
          <a:lstStyle>
            <a:lvl1pPr>
              <a:defRPr sz="4400">
                <a:solidFill>
                  <a:schemeClr val="tx1"/>
                </a:solidFill>
                <a:latin typeface="+mj-lt"/>
              </a:defRPr>
            </a:lvl1pPr>
          </a:lstStyle>
          <a:p>
            <a:r>
              <a:rPr lang="en-US" dirty="0"/>
              <a:t>Divider title</a:t>
            </a:r>
            <a:endParaRPr lang="de-DE" dirty="0"/>
          </a:p>
        </p:txBody>
      </p:sp>
    </p:spTree>
    <p:extLst>
      <p:ext uri="{BB962C8B-B14F-4D97-AF65-F5344CB8AC3E}">
        <p14:creationId xmlns:p14="http://schemas.microsoft.com/office/powerpoint/2010/main" val="41095278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llustration">
    <p:bg>
      <p:bgRef idx="1001">
        <a:schemeClr val="bg1"/>
      </p:bgRef>
    </p:bg>
    <p:spTree>
      <p:nvGrpSpPr>
        <p:cNvPr id="1" name=""/>
        <p:cNvGrpSpPr/>
        <p:nvPr/>
      </p:nvGrpSpPr>
      <p:grpSpPr>
        <a:xfrm>
          <a:off x="0" y="0"/>
          <a:ext cx="0" cy="0"/>
          <a:chOff x="0" y="0"/>
          <a:chExt cx="0" cy="0"/>
        </a:xfrm>
      </p:grpSpPr>
      <p:pic>
        <p:nvPicPr>
          <p:cNvPr id="5" name="Picture Placeholder 2"/>
          <p:cNvPicPr>
            <a:picLocks noChangeAspect="1"/>
          </p:cNvPicPr>
          <p:nvPr userDrawn="1"/>
        </p:nvPicPr>
        <p:blipFill rotWithShape="1">
          <a:blip r:embed="rId2" cstate="screen">
            <a:extLst>
              <a:ext uri="{28A0092B-C50C-407E-A947-70E740481C1C}">
                <a14:useLocalDpi xmlns:a14="http://schemas.microsoft.com/office/drawing/2010/main"/>
              </a:ext>
            </a:extLst>
          </a:blip>
          <a:srcRect t="8333"/>
          <a:stretch/>
        </p:blipFill>
        <p:spPr bwMode="gray">
          <a:xfrm>
            <a:off x="0" y="4343400"/>
            <a:ext cx="9144002" cy="2514600"/>
          </a:xfrm>
          <a:prstGeom prst="rect">
            <a:avLst/>
          </a:prstGeom>
        </p:spPr>
      </p:pic>
      <p:sp>
        <p:nvSpPr>
          <p:cNvPr id="2" name="Divider text"/>
          <p:cNvSpPr>
            <a:spLocks noGrp="1"/>
          </p:cNvSpPr>
          <p:nvPr>
            <p:ph type="ctrTitle" hasCustomPrompt="1"/>
          </p:nvPr>
        </p:nvSpPr>
        <p:spPr bwMode="gray">
          <a:xfrm>
            <a:off x="360000" y="3092400"/>
            <a:ext cx="8386716" cy="677108"/>
          </a:xfrm>
        </p:spPr>
        <p:txBody>
          <a:bodyPr anchor="t" anchorCtr="0">
            <a:noAutofit/>
          </a:bodyPr>
          <a:lstStyle>
            <a:lvl1pPr>
              <a:defRPr sz="4400">
                <a:solidFill>
                  <a:schemeClr val="tx1"/>
                </a:solidFill>
                <a:latin typeface="+mj-lt"/>
              </a:defRPr>
            </a:lvl1pPr>
          </a:lstStyle>
          <a:p>
            <a:r>
              <a:rPr lang="en-US" dirty="0"/>
              <a:t>Divider title</a:t>
            </a:r>
            <a:endParaRPr lang="de-DE" dirty="0"/>
          </a:p>
        </p:txBody>
      </p:sp>
    </p:spTree>
    <p:extLst>
      <p:ext uri="{BB962C8B-B14F-4D97-AF65-F5344CB8AC3E}">
        <p14:creationId xmlns:p14="http://schemas.microsoft.com/office/powerpoint/2010/main" val="10089852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mod="1">
    <p:ext uri="{DCECCB84-F9BA-43D5-87BE-67443E8EF086}">
      <p15:sldGuideLst xmlns:p15="http://schemas.microsoft.com/office/powerpoint/2012/main">
        <p15:guide id="1" orient="horz" pos="2736"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bg>
      <p:bgRef idx="1001">
        <a:schemeClr val="bg1"/>
      </p:bgRef>
    </p:bg>
    <p:spTree>
      <p:nvGrpSpPr>
        <p:cNvPr id="1" name=""/>
        <p:cNvGrpSpPr/>
        <p:nvPr/>
      </p:nvGrpSpPr>
      <p:grpSpPr>
        <a:xfrm>
          <a:off x="0" y="0"/>
          <a:ext cx="0" cy="0"/>
          <a:chOff x="0" y="0"/>
          <a:chExt cx="0" cy="0"/>
        </a:xfrm>
      </p:grpSpPr>
      <p:pic>
        <p:nvPicPr>
          <p:cNvPr id="5" name="Picture Placeholder 3"/>
          <p:cNvPicPr>
            <a:picLocks noChangeAspect="1"/>
          </p:cNvPicPr>
          <p:nvPr userDrawn="1"/>
        </p:nvPicPr>
        <p:blipFill rotWithShape="1">
          <a:blip r:embed="rId2">
            <a:extLst>
              <a:ext uri="{28A0092B-C50C-407E-A947-70E740481C1C}">
                <a14:useLocalDpi xmlns:a14="http://schemas.microsoft.com/office/drawing/2010/main" val="0"/>
              </a:ext>
            </a:extLst>
          </a:blip>
          <a:srcRect l="95" t="32395" r="95" b="11645"/>
          <a:stretch/>
        </p:blipFill>
        <p:spPr bwMode="gray">
          <a:xfrm>
            <a:off x="-8708" y="3429000"/>
            <a:ext cx="9161418" cy="3429000"/>
          </a:xfrm>
          <a:prstGeom prst="rect">
            <a:avLst/>
          </a:prstGeom>
        </p:spPr>
      </p:pic>
      <p:sp>
        <p:nvSpPr>
          <p:cNvPr id="2" name="Divider text"/>
          <p:cNvSpPr>
            <a:spLocks noGrp="1"/>
          </p:cNvSpPr>
          <p:nvPr>
            <p:ph type="ctrTitle" hasCustomPrompt="1"/>
          </p:nvPr>
        </p:nvSpPr>
        <p:spPr bwMode="gray">
          <a:xfrm>
            <a:off x="360000" y="1405824"/>
            <a:ext cx="8386716" cy="615553"/>
          </a:xfrm>
        </p:spPr>
        <p:txBody>
          <a:bodyPr anchor="t" anchorCtr="0">
            <a:noAutofit/>
          </a:bodyPr>
          <a:lstStyle>
            <a:lvl1pPr>
              <a:defRPr sz="4000">
                <a:solidFill>
                  <a:schemeClr val="tx1"/>
                </a:solidFill>
                <a:latin typeface="+mj-lt"/>
              </a:defRPr>
            </a:lvl1pPr>
          </a:lstStyle>
          <a:p>
            <a:r>
              <a:rPr lang="en-US" dirty="0"/>
              <a:t>Divider title</a:t>
            </a:r>
            <a:endParaRPr lang="de-DE" dirty="0"/>
          </a:p>
        </p:txBody>
      </p:sp>
    </p:spTree>
    <p:extLst>
      <p:ext uri="{BB962C8B-B14F-4D97-AF65-F5344CB8AC3E}">
        <p14:creationId xmlns:p14="http://schemas.microsoft.com/office/powerpoint/2010/main" val="42716688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mod="1">
    <p:ext uri="{DCECCB84-F9BA-43D5-87BE-67443E8EF086}">
      <p15:sldGuideLst xmlns:p15="http://schemas.microsoft.com/office/powerpoint/2012/main">
        <p15:guide id="1" orient="horz" pos="216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Title Placeholder 1"/>
          <p:cNvSpPr>
            <a:spLocks noGrp="1"/>
          </p:cNvSpPr>
          <p:nvPr>
            <p:ph type="title"/>
          </p:nvPr>
        </p:nvSpPr>
        <p:spPr bwMode="gray">
          <a:xfrm>
            <a:off x="350044" y="535780"/>
            <a:ext cx="8451056" cy="378620"/>
          </a:xfrm>
          <a:prstGeom prst="rect">
            <a:avLst/>
          </a:prstGeom>
        </p:spPr>
        <p:txBody>
          <a:bodyPr vert="horz" wrap="square" lIns="0" tIns="0" rIns="0" bIns="0" rtlCol="0" anchor="t" anchorCtr="0">
            <a:noAutofit/>
          </a:bodyPr>
          <a:lstStyle/>
          <a:p>
            <a:r>
              <a:rPr lang="en-US" noProof="0" smtClean="0"/>
              <a:t>Click to edit Master title style</a:t>
            </a:r>
            <a:endParaRPr lang="en-US" noProof="0" dirty="0"/>
          </a:p>
        </p:txBody>
      </p:sp>
    </p:spTree>
    <p:extLst>
      <p:ext uri="{BB962C8B-B14F-4D97-AF65-F5344CB8AC3E}">
        <p14:creationId xmlns:p14="http://schemas.microsoft.com/office/powerpoint/2010/main" val="2466743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2" orient="horz" pos="576" userDrawn="1">
          <p15:clr>
            <a:srgbClr val="FBAE40"/>
          </p15:clr>
        </p15:guide>
        <p15:guide id="4" orient="horz" pos="3984" userDrawn="1">
          <p15:clr>
            <a:srgbClr val="FBAE40"/>
          </p15:clr>
        </p15:guide>
        <p15:guide id="5" pos="5544" userDrawn="1">
          <p15:clr>
            <a:srgbClr val="FBAE40"/>
          </p15:clr>
        </p15:guide>
        <p15:guide id="6" orient="horz" pos="336" userDrawn="1">
          <p15:clr>
            <a:srgbClr val="FBAE40"/>
          </p15:clr>
        </p15:guide>
        <p15:guide id="7" pos="216"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5" name="Text Placeholder 2"/>
          <p:cNvSpPr>
            <a:spLocks noGrp="1"/>
          </p:cNvSpPr>
          <p:nvPr>
            <p:ph idx="1"/>
          </p:nvPr>
        </p:nvSpPr>
        <p:spPr bwMode="gray">
          <a:xfrm>
            <a:off x="347663" y="1600200"/>
            <a:ext cx="8453437" cy="4724400"/>
          </a:xfrm>
          <a:prstGeom prst="rect">
            <a:avLst/>
          </a:prstGeom>
        </p:spPr>
        <p:txBody>
          <a:bodyPr vert="horz" lIns="0" tIns="0" rIns="0" bIns="0" rtlCol="0">
            <a:no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6" name="Title Placeholder 1"/>
          <p:cNvSpPr>
            <a:spLocks noGrp="1"/>
          </p:cNvSpPr>
          <p:nvPr>
            <p:ph type="title"/>
          </p:nvPr>
        </p:nvSpPr>
        <p:spPr bwMode="gray">
          <a:xfrm>
            <a:off x="350044" y="535780"/>
            <a:ext cx="8451056" cy="378620"/>
          </a:xfrm>
          <a:prstGeom prst="rect">
            <a:avLst/>
          </a:prstGeom>
        </p:spPr>
        <p:txBody>
          <a:bodyPr vert="horz" wrap="square" lIns="0" tIns="0" rIns="0" bIns="0" rtlCol="0" anchor="t" anchorCtr="0">
            <a:noAutofit/>
          </a:bodyPr>
          <a:lstStyle/>
          <a:p>
            <a:r>
              <a:rPr lang="en-US" noProof="0" smtClean="0"/>
              <a:t>Click to edit Master title style</a:t>
            </a:r>
            <a:endParaRPr lang="en-US" noProof="0" dirty="0"/>
          </a:p>
        </p:txBody>
      </p:sp>
    </p:spTree>
    <p:extLst>
      <p:ext uri="{BB962C8B-B14F-4D97-AF65-F5344CB8AC3E}">
        <p14:creationId xmlns:p14="http://schemas.microsoft.com/office/powerpoint/2010/main" val="592981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3" orient="horz" pos="1008" userDrawn="1">
          <p15:clr>
            <a:srgbClr val="FBAE40"/>
          </p15:clr>
        </p15:guide>
        <p15:guide id="4" orient="horz" pos="576" userDrawn="1">
          <p15:clr>
            <a:srgbClr val="FBAE40"/>
          </p15:clr>
        </p15:guide>
        <p15:guide id="6" pos="219" userDrawn="1">
          <p15:clr>
            <a:srgbClr val="FBAE40"/>
          </p15:clr>
        </p15:guide>
        <p15:guide id="7" pos="5544" userDrawn="1">
          <p15:clr>
            <a:srgbClr val="FBAE40"/>
          </p15:clr>
        </p15:guide>
        <p15:guide id="8" orient="horz" pos="335" userDrawn="1">
          <p15:clr>
            <a:srgbClr val="FBAE40"/>
          </p15:clr>
        </p15:guide>
        <p15:guide id="10" orient="horz" pos="3983"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1"/>
          <p:cNvSpPr>
            <a:spLocks noGrp="1"/>
          </p:cNvSpPr>
          <p:nvPr>
            <p:ph type="body" sz="quarter" idx="11" hasCustomPrompt="1"/>
          </p:nvPr>
        </p:nvSpPr>
        <p:spPr>
          <a:xfrm>
            <a:off x="4754880" y="1600200"/>
            <a:ext cx="4046220" cy="47244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Placeholder 1"/>
          <p:cNvSpPr>
            <a:spLocks noGrp="1"/>
          </p:cNvSpPr>
          <p:nvPr>
            <p:ph type="title"/>
          </p:nvPr>
        </p:nvSpPr>
        <p:spPr bwMode="gray">
          <a:xfrm>
            <a:off x="350044" y="535780"/>
            <a:ext cx="8451056" cy="378620"/>
          </a:xfrm>
          <a:prstGeom prst="rect">
            <a:avLst/>
          </a:prstGeom>
        </p:spPr>
        <p:txBody>
          <a:bodyPr vert="horz" wrap="square" lIns="0" tIns="0" rIns="0" bIns="0" rtlCol="0" anchor="t" anchorCtr="0">
            <a:noAutofit/>
          </a:bodyPr>
          <a:lstStyle/>
          <a:p>
            <a:r>
              <a:rPr lang="en-US" noProof="0" smtClean="0"/>
              <a:t>Click to edit Master title style</a:t>
            </a:r>
            <a:endParaRPr lang="en-US" noProof="0" dirty="0"/>
          </a:p>
        </p:txBody>
      </p:sp>
      <p:sp>
        <p:nvSpPr>
          <p:cNvPr id="6" name="Text placeholder - column 1"/>
          <p:cNvSpPr>
            <a:spLocks noGrp="1"/>
          </p:cNvSpPr>
          <p:nvPr>
            <p:ph type="body" sz="quarter" idx="12" hasCustomPrompt="1"/>
          </p:nvPr>
        </p:nvSpPr>
        <p:spPr>
          <a:xfrm>
            <a:off x="350044" y="1600200"/>
            <a:ext cx="4046220" cy="47244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30481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1008" userDrawn="1">
          <p15:clr>
            <a:srgbClr val="FBAE40"/>
          </p15:clr>
        </p15:guide>
        <p15:guide id="2" orient="horz" pos="336" userDrawn="1">
          <p15:clr>
            <a:srgbClr val="FBAE40"/>
          </p15:clr>
        </p15:guide>
        <p15:guide id="3" orient="horz" pos="3984" userDrawn="1">
          <p15:clr>
            <a:srgbClr val="FBAE40"/>
          </p15:clr>
        </p15:guide>
        <p15:guide id="4" pos="5544" userDrawn="1">
          <p15:clr>
            <a:srgbClr val="FBAE40"/>
          </p15:clr>
        </p15:guide>
        <p15:guide id="5" pos="219" userDrawn="1">
          <p15:clr>
            <a:srgbClr val="FBAE40"/>
          </p15:clr>
        </p15:guide>
        <p15:guide id="6" pos="2766" userDrawn="1">
          <p15:clr>
            <a:srgbClr val="FBAE40"/>
          </p15:clr>
        </p15:guide>
        <p15:guide id="7" pos="2994" userDrawn="1">
          <p15:clr>
            <a:srgbClr val="FBAE40"/>
          </p15:clr>
        </p15:guide>
        <p15:guide id="8" orient="horz" pos="576"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6233780" y="1600200"/>
            <a:ext cx="2567320" cy="47244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 column 1"/>
          <p:cNvSpPr>
            <a:spLocks noGrp="1"/>
          </p:cNvSpPr>
          <p:nvPr>
            <p:ph type="body" sz="quarter" idx="11" hasCustomPrompt="1"/>
          </p:nvPr>
        </p:nvSpPr>
        <p:spPr>
          <a:xfrm>
            <a:off x="3292030" y="1600200"/>
            <a:ext cx="2556320" cy="47244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Placeholder 1"/>
          <p:cNvSpPr>
            <a:spLocks noGrp="1"/>
          </p:cNvSpPr>
          <p:nvPr>
            <p:ph type="title"/>
          </p:nvPr>
        </p:nvSpPr>
        <p:spPr bwMode="gray">
          <a:xfrm>
            <a:off x="350044" y="535780"/>
            <a:ext cx="8451056" cy="378620"/>
          </a:xfrm>
          <a:prstGeom prst="rect">
            <a:avLst/>
          </a:prstGeom>
        </p:spPr>
        <p:txBody>
          <a:bodyPr vert="horz" wrap="square" lIns="0" tIns="0" rIns="0" bIns="0" rtlCol="0" anchor="t" anchorCtr="0">
            <a:noAutofit/>
          </a:bodyPr>
          <a:lstStyle/>
          <a:p>
            <a:r>
              <a:rPr lang="en-US" noProof="0" smtClean="0"/>
              <a:t>Click to edit Master title style</a:t>
            </a:r>
            <a:endParaRPr lang="en-US" noProof="0" dirty="0"/>
          </a:p>
        </p:txBody>
      </p:sp>
      <p:sp>
        <p:nvSpPr>
          <p:cNvPr id="6" name="Text placeholder - column 1"/>
          <p:cNvSpPr>
            <a:spLocks noGrp="1"/>
          </p:cNvSpPr>
          <p:nvPr>
            <p:ph type="body" sz="quarter" idx="14" hasCustomPrompt="1"/>
          </p:nvPr>
        </p:nvSpPr>
        <p:spPr>
          <a:xfrm>
            <a:off x="350044" y="1600200"/>
            <a:ext cx="2556320" cy="47244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66416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544" userDrawn="1">
          <p15:clr>
            <a:srgbClr val="FBAE40"/>
          </p15:clr>
        </p15:guide>
        <p15:guide id="2" orient="horz" pos="3984" userDrawn="1">
          <p15:clr>
            <a:srgbClr val="FBAE40"/>
          </p15:clr>
        </p15:guide>
        <p15:guide id="3" orient="horz" pos="336" userDrawn="1">
          <p15:clr>
            <a:srgbClr val="FBAE40"/>
          </p15:clr>
        </p15:guide>
        <p15:guide id="4" orient="horz" pos="576" userDrawn="1">
          <p15:clr>
            <a:srgbClr val="FBAE40"/>
          </p15:clr>
        </p15:guide>
        <p15:guide id="5" orient="horz" pos="1008" userDrawn="1">
          <p15:clr>
            <a:srgbClr val="FBAE40"/>
          </p15:clr>
        </p15:guide>
        <p15:guide id="6" pos="219" userDrawn="1">
          <p15:clr>
            <a:srgbClr val="FBAE40"/>
          </p15:clr>
        </p15:guide>
        <p15:guide id="7" pos="1840" userDrawn="1">
          <p15:clr>
            <a:srgbClr val="FBAE40"/>
          </p15:clr>
        </p15:guide>
        <p15:guide id="8" pos="2072" userDrawn="1">
          <p15:clr>
            <a:srgbClr val="FBAE40"/>
          </p15:clr>
        </p15:guide>
        <p15:guide id="9" pos="3686" userDrawn="1">
          <p15:clr>
            <a:srgbClr val="FBAE40"/>
          </p15:clr>
        </p15:guide>
        <p15:guide id="10" pos="3924"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Text and Image: 2 Columns">
    <p:spTree>
      <p:nvGrpSpPr>
        <p:cNvPr id="1" name=""/>
        <p:cNvGrpSpPr/>
        <p:nvPr/>
      </p:nvGrpSpPr>
      <p:grpSpPr>
        <a:xfrm>
          <a:off x="0" y="0"/>
          <a:ext cx="0" cy="0"/>
          <a:chOff x="0" y="0"/>
          <a:chExt cx="0" cy="0"/>
        </a:xfrm>
      </p:grpSpPr>
      <p:sp>
        <p:nvSpPr>
          <p:cNvPr id="5" name="Picture Placeholder 4"/>
          <p:cNvSpPr>
            <a:spLocks noGrp="1"/>
          </p:cNvSpPr>
          <p:nvPr>
            <p:ph type="pic" sz="quarter" idx="12" hasCustomPrompt="1"/>
          </p:nvPr>
        </p:nvSpPr>
        <p:spPr bwMode="gray">
          <a:xfrm>
            <a:off x="349884" y="1600201"/>
            <a:ext cx="4038601" cy="2606040"/>
          </a:xfrm>
          <a:solidFill>
            <a:schemeClr val="tx2">
              <a:alpha val="70000"/>
            </a:schemeClr>
          </a:solidFill>
        </p:spPr>
        <p:txBody>
          <a:bodyPr vert="horz" lIns="0" tIns="180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18" name="Picture Placeholder 4"/>
          <p:cNvSpPr>
            <a:spLocks noGrp="1"/>
          </p:cNvSpPr>
          <p:nvPr>
            <p:ph type="pic" sz="quarter" idx="14" hasCustomPrompt="1"/>
          </p:nvPr>
        </p:nvSpPr>
        <p:spPr bwMode="gray">
          <a:xfrm>
            <a:off x="4756150" y="1600199"/>
            <a:ext cx="4040948" cy="2606041"/>
          </a:xfrm>
          <a:solidFill>
            <a:schemeClr val="tx2">
              <a:alpha val="70000"/>
            </a:schemeClr>
          </a:solidFill>
        </p:spPr>
        <p:txBody>
          <a:bodyPr vert="horz" lIns="0" tIns="180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 column 1"/>
          <p:cNvSpPr>
            <a:spLocks noGrp="1"/>
          </p:cNvSpPr>
          <p:nvPr>
            <p:ph type="body" sz="quarter" idx="11" hasCustomPrompt="1"/>
          </p:nvPr>
        </p:nvSpPr>
        <p:spPr>
          <a:xfrm>
            <a:off x="4756150" y="4572000"/>
            <a:ext cx="4040948" cy="1752600"/>
          </a:xfrm>
        </p:spPr>
        <p:txBody>
          <a:bodyPr/>
          <a:lstStyle>
            <a:lvl1pPr>
              <a:defRPr/>
            </a:lvl1pPr>
          </a:lstStyle>
          <a:p>
            <a:pPr lvl="0"/>
            <a:r>
              <a:rPr lang="en-US" noProof="0" dirty="0"/>
              <a:t>First level</a:t>
            </a:r>
          </a:p>
          <a:p>
            <a:pPr lvl="1"/>
            <a:r>
              <a:rPr lang="en-US" dirty="0"/>
              <a:t>Second level</a:t>
            </a:r>
          </a:p>
          <a:p>
            <a:pPr lvl="2"/>
            <a:r>
              <a:rPr lang="en-US" dirty="0"/>
              <a:t>Third level</a:t>
            </a:r>
          </a:p>
        </p:txBody>
      </p:sp>
      <p:sp>
        <p:nvSpPr>
          <p:cNvPr id="9" name="Title Placeholder 1"/>
          <p:cNvSpPr>
            <a:spLocks noGrp="1"/>
          </p:cNvSpPr>
          <p:nvPr>
            <p:ph type="title"/>
          </p:nvPr>
        </p:nvSpPr>
        <p:spPr bwMode="gray">
          <a:xfrm>
            <a:off x="350044" y="535780"/>
            <a:ext cx="8451056" cy="378620"/>
          </a:xfrm>
          <a:prstGeom prst="rect">
            <a:avLst/>
          </a:prstGeom>
        </p:spPr>
        <p:txBody>
          <a:bodyPr vert="horz" wrap="square" lIns="0" tIns="0" rIns="0" bIns="0" rtlCol="0" anchor="t" anchorCtr="0">
            <a:noAutofit/>
          </a:bodyPr>
          <a:lstStyle/>
          <a:p>
            <a:r>
              <a:rPr lang="en-US" noProof="0" smtClean="0"/>
              <a:t>Click to edit Master title style</a:t>
            </a:r>
            <a:endParaRPr lang="en-US" noProof="0" dirty="0"/>
          </a:p>
        </p:txBody>
      </p:sp>
      <p:sp>
        <p:nvSpPr>
          <p:cNvPr id="10" name="Text placeholder - column 1"/>
          <p:cNvSpPr>
            <a:spLocks noGrp="1"/>
          </p:cNvSpPr>
          <p:nvPr>
            <p:ph type="body" sz="quarter" idx="15" hasCustomPrompt="1"/>
          </p:nvPr>
        </p:nvSpPr>
        <p:spPr>
          <a:xfrm>
            <a:off x="349884" y="4572000"/>
            <a:ext cx="4040948" cy="1752600"/>
          </a:xfrm>
        </p:spPr>
        <p:txBody>
          <a:bodyPr/>
          <a:lstStyle>
            <a:lvl1pPr>
              <a:defRPr/>
            </a:lvl1pPr>
          </a:lstStyle>
          <a:p>
            <a:pPr lvl="0"/>
            <a:r>
              <a:rPr lang="en-US" noProof="0" dirty="0"/>
              <a:t>First level</a:t>
            </a:r>
          </a:p>
          <a:p>
            <a:pPr lvl="1"/>
            <a:r>
              <a:rPr lang="en-US" dirty="0"/>
              <a:t>Second level</a:t>
            </a:r>
          </a:p>
          <a:p>
            <a:pPr lvl="2"/>
            <a:r>
              <a:rPr lang="en-US" dirty="0"/>
              <a:t>Third level</a:t>
            </a:r>
          </a:p>
        </p:txBody>
      </p:sp>
    </p:spTree>
    <p:extLst>
      <p:ext uri="{BB962C8B-B14F-4D97-AF65-F5344CB8AC3E}">
        <p14:creationId xmlns:p14="http://schemas.microsoft.com/office/powerpoint/2010/main" val="2504941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3984" userDrawn="1">
          <p15:clr>
            <a:srgbClr val="FBAE40"/>
          </p15:clr>
        </p15:guide>
        <p15:guide id="2" pos="219" userDrawn="1">
          <p15:clr>
            <a:srgbClr val="FBAE40"/>
          </p15:clr>
        </p15:guide>
        <p15:guide id="3" pos="5544" userDrawn="1">
          <p15:clr>
            <a:srgbClr val="FBAE40"/>
          </p15:clr>
        </p15:guide>
        <p15:guide id="4" orient="horz" pos="336" userDrawn="1">
          <p15:clr>
            <a:srgbClr val="FBAE40"/>
          </p15:clr>
        </p15:guide>
        <p15:guide id="5" orient="horz" pos="2880" userDrawn="1">
          <p15:clr>
            <a:srgbClr val="FBAE40"/>
          </p15:clr>
        </p15:guide>
        <p15:guide id="6" orient="horz" pos="1008" userDrawn="1">
          <p15:clr>
            <a:srgbClr val="FBAE40"/>
          </p15:clr>
        </p15:guide>
        <p15:guide id="7" orient="horz" pos="576" userDrawn="1">
          <p15:clr>
            <a:srgbClr val="FBAE40"/>
          </p15:clr>
        </p15:guide>
        <p15:guide id="9" pos="2996" userDrawn="1">
          <p15:clr>
            <a:srgbClr val="FBAE40"/>
          </p15:clr>
        </p15:guide>
        <p15:guide id="10" orient="horz" pos="2648" userDrawn="1">
          <p15:clr>
            <a:srgbClr val="FBAE40"/>
          </p15:clr>
        </p15:guide>
        <p15:guide id="11" pos="2765"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with Image Opt. 2">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9144000" cy="3429001"/>
          </a:xfrm>
          <a:prstGeom prst="rect">
            <a:avLst/>
          </a:prstGeom>
        </p:spPr>
      </p:pic>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47663" y="3646672"/>
            <a:ext cx="1203600" cy="215999"/>
          </a:xfrm>
          <a:prstGeom prst="rect">
            <a:avLst/>
          </a:prstGeom>
        </p:spPr>
      </p:pic>
      <p:sp>
        <p:nvSpPr>
          <p:cNvPr id="24" name="Classification"/>
          <p:cNvSpPr txBox="1"/>
          <p:nvPr userDrawn="1"/>
        </p:nvSpPr>
        <p:spPr>
          <a:xfrm>
            <a:off x="347663" y="5770800"/>
            <a:ext cx="3152820"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INTERNAL</a:t>
            </a:r>
          </a:p>
        </p:txBody>
      </p:sp>
      <p:sp>
        <p:nvSpPr>
          <p:cNvPr id="6" name="Speaker"/>
          <p:cNvSpPr>
            <a:spLocks noGrp="1"/>
          </p:cNvSpPr>
          <p:nvPr userDrawn="1">
            <p:ph type="subTitle" idx="1" hasCustomPrompt="1"/>
          </p:nvPr>
        </p:nvSpPr>
        <p:spPr bwMode="gray">
          <a:xfrm>
            <a:off x="347662" y="5130000"/>
            <a:ext cx="8453437" cy="430887"/>
          </a:xfrm>
        </p:spPr>
        <p:txBody>
          <a:bodyPr wrap="square" anchor="t" anchorCtr="0">
            <a:noAutofit/>
          </a:bodyPr>
          <a:lstStyle>
            <a:lvl1pPr marL="0" marR="0" indent="0" algn="l" defTabSz="816201"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408100" indent="0" algn="ctr">
              <a:buNone/>
              <a:defRPr>
                <a:solidFill>
                  <a:schemeClr val="tx1">
                    <a:tint val="75000"/>
                  </a:schemeClr>
                </a:solidFill>
              </a:defRPr>
            </a:lvl2pPr>
            <a:lvl3pPr marL="816201" indent="0" algn="ctr">
              <a:buNone/>
              <a:defRPr>
                <a:solidFill>
                  <a:schemeClr val="tx1">
                    <a:tint val="75000"/>
                  </a:schemeClr>
                </a:solidFill>
              </a:defRPr>
            </a:lvl3pPr>
            <a:lvl4pPr marL="1224301" indent="0" algn="ctr">
              <a:buNone/>
              <a:defRPr>
                <a:solidFill>
                  <a:schemeClr val="tx1">
                    <a:tint val="75000"/>
                  </a:schemeClr>
                </a:solidFill>
              </a:defRPr>
            </a:lvl4pPr>
            <a:lvl5pPr marL="1632402" indent="0" algn="ctr">
              <a:buNone/>
              <a:defRPr>
                <a:solidFill>
                  <a:schemeClr val="tx1">
                    <a:tint val="75000"/>
                  </a:schemeClr>
                </a:solidFill>
              </a:defRPr>
            </a:lvl5pPr>
            <a:lvl6pPr marL="2040503" indent="0" algn="ctr">
              <a:buNone/>
              <a:defRPr>
                <a:solidFill>
                  <a:schemeClr val="tx1">
                    <a:tint val="75000"/>
                  </a:schemeClr>
                </a:solidFill>
              </a:defRPr>
            </a:lvl6pPr>
            <a:lvl7pPr marL="2448603" indent="0" algn="ctr">
              <a:buNone/>
              <a:defRPr>
                <a:solidFill>
                  <a:schemeClr val="tx1">
                    <a:tint val="75000"/>
                  </a:schemeClr>
                </a:solidFill>
              </a:defRPr>
            </a:lvl7pPr>
            <a:lvl8pPr marL="2856704" indent="0" algn="ctr">
              <a:buNone/>
              <a:defRPr>
                <a:solidFill>
                  <a:schemeClr val="tx1">
                    <a:tint val="75000"/>
                  </a:schemeClr>
                </a:solidFill>
              </a:defRPr>
            </a:lvl8pPr>
            <a:lvl9pPr marL="3264804" indent="0" algn="ctr">
              <a:buNone/>
              <a:defRPr>
                <a:solidFill>
                  <a:schemeClr val="tx1">
                    <a:tint val="75000"/>
                  </a:schemeClr>
                </a:solidFill>
              </a:defRPr>
            </a:lvl9pPr>
          </a:lstStyle>
          <a:p>
            <a:r>
              <a:rPr lang="en-US" dirty="0"/>
              <a:t>Speaker’s Name, SAP</a:t>
            </a:r>
          </a:p>
          <a:p>
            <a:pPr marL="0" marR="0" lvl="0" indent="0" algn="l" defTabSz="816201" rtl="0" eaLnBrk="1" fontAlgn="auto" latinLnBrk="0" hangingPunct="1">
              <a:lnSpc>
                <a:spcPct val="100000"/>
              </a:lnSpc>
              <a:spcBef>
                <a:spcPts val="0"/>
              </a:spcBef>
              <a:spcAft>
                <a:spcPts val="0"/>
              </a:spcAft>
              <a:buClr>
                <a:schemeClr val="accent1"/>
              </a:buClr>
              <a:buSzPct val="80000"/>
              <a:buFontTx/>
              <a:buNone/>
              <a:tabLst/>
              <a:defRPr/>
            </a:pPr>
            <a:r>
              <a:rPr lang="en-US" dirty="0"/>
              <a:t>Month 00, 2017 </a:t>
            </a:r>
          </a:p>
        </p:txBody>
      </p:sp>
      <p:grpSp>
        <p:nvGrpSpPr>
          <p:cNvPr id="2" name="Group 1"/>
          <p:cNvGrpSpPr/>
          <p:nvPr userDrawn="1"/>
        </p:nvGrpSpPr>
        <p:grpSpPr>
          <a:xfrm>
            <a:off x="6877028" y="0"/>
            <a:ext cx="2266973" cy="3430006"/>
            <a:chOff x="6877028" y="0"/>
            <a:chExt cx="2266973" cy="3430006"/>
          </a:xfrm>
        </p:grpSpPr>
        <p:sp>
          <p:nvSpPr>
            <p:cNvPr id="17" name="Rectangle 16"/>
            <p:cNvSpPr/>
            <p:nvPr userDrawn="1"/>
          </p:nvSpPr>
          <p:spPr bwMode="gray">
            <a:xfrm>
              <a:off x="8388001" y="0"/>
              <a:ext cx="756000" cy="3430006"/>
            </a:xfrm>
            <a:prstGeom prst="rect">
              <a:avLst/>
            </a:prstGeom>
            <a:solidFill>
              <a:schemeClr val="accent1"/>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8" name="Rectangle 17"/>
            <p:cNvSpPr/>
            <p:nvPr userDrawn="1"/>
          </p:nvSpPr>
          <p:spPr bwMode="gray">
            <a:xfrm>
              <a:off x="7632514" y="0"/>
              <a:ext cx="756000" cy="3430006"/>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2" name="Rectangle 21"/>
            <p:cNvSpPr/>
            <p:nvPr userDrawn="1"/>
          </p:nvSpPr>
          <p:spPr bwMode="gray">
            <a:xfrm>
              <a:off x="6877028" y="0"/>
              <a:ext cx="756000" cy="3430006"/>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grpSp>
      <p:sp>
        <p:nvSpPr>
          <p:cNvPr id="19" name="Presentation Title"/>
          <p:cNvSpPr>
            <a:spLocks noGrp="1"/>
          </p:cNvSpPr>
          <p:nvPr userDrawn="1">
            <p:ph type="body" sz="quarter" idx="14" hasCustomPrompt="1"/>
          </p:nvPr>
        </p:nvSpPr>
        <p:spPr>
          <a:xfrm>
            <a:off x="347662" y="4024800"/>
            <a:ext cx="8453437" cy="997196"/>
          </a:xfrm>
        </p:spPr>
        <p:txBody>
          <a:bodyPr wrap="square">
            <a:noAutofit/>
          </a:bodyPr>
          <a:lstStyle>
            <a:lvl1pPr>
              <a:lnSpc>
                <a:spcPct val="90000"/>
              </a:lnSpc>
              <a:spcBef>
                <a:spcPts val="0"/>
              </a:spcBef>
              <a:defRPr sz="3600" b="1" baseline="0"/>
            </a:lvl1pPr>
          </a:lstStyle>
          <a:p>
            <a:pPr lvl="0"/>
            <a:r>
              <a:rPr lang="en-US" dirty="0"/>
              <a:t>Presentation Title </a:t>
            </a:r>
            <a:br>
              <a:rPr lang="en-US" dirty="0"/>
            </a:br>
            <a:r>
              <a:rPr lang="en-US" dirty="0"/>
              <a:t>Goes Here and Here.</a:t>
            </a:r>
          </a:p>
        </p:txBody>
      </p:sp>
      <p:pic>
        <p:nvPicPr>
          <p:cNvPr id="16" name="Picture 1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47663" y="6144600"/>
            <a:ext cx="1578462" cy="359999"/>
          </a:xfrm>
          <a:prstGeom prst="rect">
            <a:avLst/>
          </a:prstGeom>
        </p:spPr>
      </p:pic>
    </p:spTree>
    <p:extLst>
      <p:ext uri="{BB962C8B-B14F-4D97-AF65-F5344CB8AC3E}">
        <p14:creationId xmlns:p14="http://schemas.microsoft.com/office/powerpoint/2010/main" val="2078119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16">
          <p15:clr>
            <a:srgbClr val="FBAE40"/>
          </p15:clr>
        </p15:guide>
        <p15:guide id="2" orient="horz" pos="2160">
          <p15:clr>
            <a:srgbClr val="FBAE40"/>
          </p15:clr>
        </p15:guide>
        <p15:guide id="3" orient="horz" pos="3984">
          <p15:clr>
            <a:srgbClr val="FBAE40"/>
          </p15:clr>
        </p15:guide>
        <p15:guide id="4" pos="554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Text and Image: 3 Columns">
    <p:spTree>
      <p:nvGrpSpPr>
        <p:cNvPr id="1" name=""/>
        <p:cNvGrpSpPr/>
        <p:nvPr/>
      </p:nvGrpSpPr>
      <p:grpSpPr>
        <a:xfrm>
          <a:off x="0" y="0"/>
          <a:ext cx="0" cy="0"/>
          <a:chOff x="0" y="0"/>
          <a:chExt cx="0" cy="0"/>
        </a:xfrm>
      </p:grpSpPr>
      <p:sp>
        <p:nvSpPr>
          <p:cNvPr id="5" name="Picture Placeholder 4"/>
          <p:cNvSpPr>
            <a:spLocks noGrp="1"/>
          </p:cNvSpPr>
          <p:nvPr>
            <p:ph type="pic" sz="quarter" idx="12" hasCustomPrompt="1"/>
          </p:nvPr>
        </p:nvSpPr>
        <p:spPr bwMode="gray">
          <a:xfrm>
            <a:off x="347663" y="1600201"/>
            <a:ext cx="2568336" cy="2286000"/>
          </a:xfrm>
          <a:solidFill>
            <a:schemeClr val="tx2">
              <a:alpha val="70000"/>
            </a:schemeClr>
          </a:solidFill>
        </p:spPr>
        <p:txBody>
          <a:bodyPr vert="horz" lIns="0" tIns="180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18" name="Picture Placeholder 4"/>
          <p:cNvSpPr>
            <a:spLocks noGrp="1"/>
          </p:cNvSpPr>
          <p:nvPr>
            <p:ph type="pic" sz="quarter" idx="14" hasCustomPrompt="1"/>
          </p:nvPr>
        </p:nvSpPr>
        <p:spPr bwMode="gray">
          <a:xfrm>
            <a:off x="6227998" y="1600201"/>
            <a:ext cx="2573101" cy="2286000"/>
          </a:xfrm>
          <a:solidFill>
            <a:schemeClr val="tx2">
              <a:alpha val="70000"/>
            </a:schemeClr>
          </a:solidFill>
        </p:spPr>
        <p:txBody>
          <a:bodyPr vert="horz" lIns="0" tIns="180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10" name="Picture Placeholder 4"/>
          <p:cNvSpPr>
            <a:spLocks noGrp="1"/>
          </p:cNvSpPr>
          <p:nvPr>
            <p:ph type="pic" sz="quarter" idx="16" hasCustomPrompt="1"/>
          </p:nvPr>
        </p:nvSpPr>
        <p:spPr bwMode="gray">
          <a:xfrm>
            <a:off x="3293999" y="1600201"/>
            <a:ext cx="2556000" cy="2286000"/>
          </a:xfrm>
          <a:solidFill>
            <a:schemeClr val="tx2">
              <a:alpha val="70000"/>
            </a:schemeClr>
          </a:solidFill>
        </p:spPr>
        <p:txBody>
          <a:bodyPr vert="horz" lIns="0" tIns="180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11" name="Text Placeholder - column 3"/>
          <p:cNvSpPr>
            <a:spLocks noGrp="1"/>
          </p:cNvSpPr>
          <p:nvPr>
            <p:ph type="body" sz="quarter" idx="13" hasCustomPrompt="1"/>
          </p:nvPr>
        </p:nvSpPr>
        <p:spPr>
          <a:xfrm>
            <a:off x="6245100" y="4251960"/>
            <a:ext cx="2556000" cy="2072639"/>
          </a:xfrm>
        </p:spPr>
        <p:txBody>
          <a:bodyPr/>
          <a:lstStyle>
            <a:lvl1pPr>
              <a:defRPr sz="1800"/>
            </a:lvl1pPr>
            <a:lvl2pPr>
              <a:defRPr sz="1600"/>
            </a:lvl2pPr>
            <a:lvl3pPr>
              <a:defRPr sz="1600"/>
            </a:lvl3pPr>
          </a:lstStyle>
          <a:p>
            <a:pPr lvl="0"/>
            <a:r>
              <a:rPr lang="en-US" noProof="0" dirty="0"/>
              <a:t>First level</a:t>
            </a:r>
          </a:p>
          <a:p>
            <a:pPr lvl="1"/>
            <a:r>
              <a:rPr lang="en-US" dirty="0"/>
              <a:t>Second level</a:t>
            </a:r>
          </a:p>
          <a:p>
            <a:pPr lvl="2"/>
            <a:r>
              <a:rPr lang="en-US" dirty="0"/>
              <a:t>Third level</a:t>
            </a:r>
          </a:p>
        </p:txBody>
      </p:sp>
      <p:sp>
        <p:nvSpPr>
          <p:cNvPr id="12" name="Text placeholder - column 1"/>
          <p:cNvSpPr>
            <a:spLocks noGrp="1"/>
          </p:cNvSpPr>
          <p:nvPr>
            <p:ph type="body" sz="quarter" idx="11" hasCustomPrompt="1"/>
          </p:nvPr>
        </p:nvSpPr>
        <p:spPr>
          <a:xfrm>
            <a:off x="3296382" y="4251960"/>
            <a:ext cx="2560320" cy="2072639"/>
          </a:xfrm>
        </p:spPr>
        <p:txBody>
          <a:bodyPr/>
          <a:lstStyle>
            <a:lvl1pPr>
              <a:defRPr sz="1800"/>
            </a:lvl1pPr>
            <a:lvl2pPr>
              <a:defRPr sz="1600"/>
            </a:lvl2pPr>
            <a:lvl3pPr>
              <a:defRPr sz="1600"/>
            </a:lvl3pPr>
          </a:lstStyle>
          <a:p>
            <a:pPr lvl="0"/>
            <a:r>
              <a:rPr lang="en-US" noProof="0" dirty="0"/>
              <a:t>First level</a:t>
            </a:r>
          </a:p>
          <a:p>
            <a:pPr lvl="1"/>
            <a:r>
              <a:rPr lang="en-US" dirty="0"/>
              <a:t>Second level</a:t>
            </a:r>
          </a:p>
          <a:p>
            <a:pPr lvl="2"/>
            <a:r>
              <a:rPr lang="en-US" dirty="0"/>
              <a:t>Third level</a:t>
            </a:r>
          </a:p>
        </p:txBody>
      </p:sp>
      <p:sp>
        <p:nvSpPr>
          <p:cNvPr id="14" name="Title Placeholder 1"/>
          <p:cNvSpPr>
            <a:spLocks noGrp="1"/>
          </p:cNvSpPr>
          <p:nvPr>
            <p:ph type="title"/>
          </p:nvPr>
        </p:nvSpPr>
        <p:spPr bwMode="gray">
          <a:xfrm>
            <a:off x="350044" y="535780"/>
            <a:ext cx="8451056" cy="378620"/>
          </a:xfrm>
          <a:prstGeom prst="rect">
            <a:avLst/>
          </a:prstGeom>
        </p:spPr>
        <p:txBody>
          <a:bodyPr vert="horz" wrap="square" lIns="0" tIns="0" rIns="0" bIns="0" rtlCol="0" anchor="t" anchorCtr="0">
            <a:noAutofit/>
          </a:bodyPr>
          <a:lstStyle/>
          <a:p>
            <a:r>
              <a:rPr lang="en-US" noProof="0" smtClean="0"/>
              <a:t>Click to edit Master title style</a:t>
            </a:r>
            <a:endParaRPr lang="en-US" noProof="0" dirty="0"/>
          </a:p>
        </p:txBody>
      </p:sp>
      <p:sp>
        <p:nvSpPr>
          <p:cNvPr id="9" name="Text placeholder - column 1"/>
          <p:cNvSpPr>
            <a:spLocks noGrp="1"/>
          </p:cNvSpPr>
          <p:nvPr>
            <p:ph type="body" sz="quarter" idx="17" hasCustomPrompt="1"/>
          </p:nvPr>
        </p:nvSpPr>
        <p:spPr>
          <a:xfrm>
            <a:off x="347663" y="4251960"/>
            <a:ext cx="2560320" cy="2072639"/>
          </a:xfrm>
        </p:spPr>
        <p:txBody>
          <a:bodyPr/>
          <a:lstStyle>
            <a:lvl1pPr>
              <a:defRPr sz="1800"/>
            </a:lvl1pPr>
            <a:lvl2pPr>
              <a:defRPr sz="1600"/>
            </a:lvl2pPr>
            <a:lvl3pPr>
              <a:defRPr sz="1600"/>
            </a:lvl3pPr>
          </a:lstStyle>
          <a:p>
            <a:pPr lvl="0"/>
            <a:r>
              <a:rPr lang="en-US" noProof="0" dirty="0"/>
              <a:t>First level</a:t>
            </a:r>
          </a:p>
          <a:p>
            <a:pPr lvl="1"/>
            <a:r>
              <a:rPr lang="en-US" dirty="0"/>
              <a:t>Second level</a:t>
            </a:r>
          </a:p>
          <a:p>
            <a:pPr lvl="2"/>
            <a:r>
              <a:rPr lang="en-US" dirty="0"/>
              <a:t>Third level</a:t>
            </a:r>
          </a:p>
        </p:txBody>
      </p:sp>
    </p:spTree>
    <p:extLst>
      <p:ext uri="{BB962C8B-B14F-4D97-AF65-F5344CB8AC3E}">
        <p14:creationId xmlns:p14="http://schemas.microsoft.com/office/powerpoint/2010/main" val="727667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544" userDrawn="1">
          <p15:clr>
            <a:srgbClr val="FBAE40"/>
          </p15:clr>
        </p15:guide>
        <p15:guide id="2" orient="horz" pos="3984" userDrawn="1">
          <p15:clr>
            <a:srgbClr val="FBAE40"/>
          </p15:clr>
        </p15:guide>
        <p15:guide id="3" orient="horz" pos="336" userDrawn="1">
          <p15:clr>
            <a:srgbClr val="FBAE40"/>
          </p15:clr>
        </p15:guide>
        <p15:guide id="4" orient="horz" pos="2678" userDrawn="1">
          <p15:clr>
            <a:srgbClr val="FBAE40"/>
          </p15:clr>
        </p15:guide>
        <p15:guide id="5" orient="horz" pos="1008" userDrawn="1">
          <p15:clr>
            <a:srgbClr val="FBAE40"/>
          </p15:clr>
        </p15:guide>
        <p15:guide id="6" orient="horz" pos="576" userDrawn="1">
          <p15:clr>
            <a:srgbClr val="FBAE40"/>
          </p15:clr>
        </p15:guide>
        <p15:guide id="7" pos="1836" userDrawn="1">
          <p15:clr>
            <a:srgbClr val="FBAE40"/>
          </p15:clr>
        </p15:guide>
        <p15:guide id="8" pos="2076" userDrawn="1">
          <p15:clr>
            <a:srgbClr val="FBAE40"/>
          </p15:clr>
        </p15:guide>
        <p15:guide id="9" pos="3684" userDrawn="1">
          <p15:clr>
            <a:srgbClr val="FBAE40"/>
          </p15:clr>
        </p15:guide>
        <p15:guide id="10" pos="3924" userDrawn="1">
          <p15:clr>
            <a:srgbClr val="FBAE40"/>
          </p15:clr>
        </p15:guide>
        <p15:guide id="11" pos="216" userDrawn="1">
          <p15:clr>
            <a:srgbClr val="FBAE40"/>
          </p15:clr>
        </p15:guide>
        <p15:guide id="12" orient="horz" pos="2448"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Text and Image: 4 Columns">
    <p:spTree>
      <p:nvGrpSpPr>
        <p:cNvPr id="1" name=""/>
        <p:cNvGrpSpPr/>
        <p:nvPr/>
      </p:nvGrpSpPr>
      <p:grpSpPr>
        <a:xfrm>
          <a:off x="0" y="0"/>
          <a:ext cx="0" cy="0"/>
          <a:chOff x="0" y="0"/>
          <a:chExt cx="0" cy="0"/>
        </a:xfrm>
      </p:grpSpPr>
      <p:sp>
        <p:nvSpPr>
          <p:cNvPr id="5" name="Picture Placeholder 4"/>
          <p:cNvSpPr>
            <a:spLocks noGrp="1"/>
          </p:cNvSpPr>
          <p:nvPr>
            <p:ph type="pic" sz="quarter" idx="12" hasCustomPrompt="1"/>
          </p:nvPr>
        </p:nvSpPr>
        <p:spPr bwMode="gray">
          <a:xfrm>
            <a:off x="350044" y="1600200"/>
            <a:ext cx="1828800" cy="1828800"/>
          </a:xfrm>
          <a:solidFill>
            <a:schemeClr val="tx2">
              <a:alpha val="70000"/>
            </a:schemeClr>
          </a:solidFill>
        </p:spPr>
        <p:txBody>
          <a:bodyPr vert="horz" lIns="0" tIns="180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17" name="Text placeholder - column 2"/>
          <p:cNvSpPr>
            <a:spLocks noGrp="1"/>
          </p:cNvSpPr>
          <p:nvPr>
            <p:ph type="body" sz="quarter" idx="13" hasCustomPrompt="1"/>
          </p:nvPr>
        </p:nvSpPr>
        <p:spPr>
          <a:xfrm>
            <a:off x="6971496" y="3796348"/>
            <a:ext cx="1828800" cy="2528252"/>
          </a:xfrm>
        </p:spPr>
        <p:txBody>
          <a:bodyPr/>
          <a:lstStyle>
            <a:lvl1pPr>
              <a:spcBef>
                <a:spcPts val="450"/>
              </a:spcBef>
              <a:defRPr sz="1600"/>
            </a:lvl1pPr>
            <a:lvl2pPr>
              <a:defRPr sz="14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4"/>
          <p:cNvSpPr>
            <a:spLocks noGrp="1"/>
          </p:cNvSpPr>
          <p:nvPr>
            <p:ph type="pic" sz="quarter" idx="14" hasCustomPrompt="1"/>
          </p:nvPr>
        </p:nvSpPr>
        <p:spPr bwMode="gray">
          <a:xfrm>
            <a:off x="6972300" y="1600200"/>
            <a:ext cx="1828800" cy="1828800"/>
          </a:xfrm>
          <a:solidFill>
            <a:schemeClr val="tx2">
              <a:alpha val="70000"/>
            </a:schemeClr>
          </a:solidFill>
        </p:spPr>
        <p:txBody>
          <a:bodyPr vert="horz" lIns="0" tIns="180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10" name="Picture Placeholder 4"/>
          <p:cNvSpPr>
            <a:spLocks noGrp="1"/>
          </p:cNvSpPr>
          <p:nvPr>
            <p:ph type="pic" sz="quarter" idx="16" hasCustomPrompt="1"/>
          </p:nvPr>
        </p:nvSpPr>
        <p:spPr bwMode="gray">
          <a:xfrm>
            <a:off x="2557463" y="1600200"/>
            <a:ext cx="1828800" cy="1828800"/>
          </a:xfrm>
          <a:solidFill>
            <a:schemeClr val="tx2">
              <a:alpha val="70000"/>
            </a:schemeClr>
          </a:solidFill>
        </p:spPr>
        <p:txBody>
          <a:bodyPr vert="horz" lIns="0" tIns="180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14" name="Picture Placeholder 4"/>
          <p:cNvSpPr>
            <a:spLocks noGrp="1"/>
          </p:cNvSpPr>
          <p:nvPr>
            <p:ph type="pic" sz="quarter" idx="18" hasCustomPrompt="1"/>
          </p:nvPr>
        </p:nvSpPr>
        <p:spPr bwMode="gray">
          <a:xfrm>
            <a:off x="4764882" y="1600200"/>
            <a:ext cx="1828800" cy="1828800"/>
          </a:xfrm>
          <a:solidFill>
            <a:schemeClr val="tx2">
              <a:alpha val="70000"/>
            </a:schemeClr>
          </a:solidFill>
        </p:spPr>
        <p:txBody>
          <a:bodyPr vert="horz" lIns="0" tIns="180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19" name="Text Placeholder - column 3"/>
          <p:cNvSpPr>
            <a:spLocks noGrp="1"/>
          </p:cNvSpPr>
          <p:nvPr>
            <p:ph type="body" sz="quarter" idx="19" hasCustomPrompt="1"/>
          </p:nvPr>
        </p:nvSpPr>
        <p:spPr>
          <a:xfrm>
            <a:off x="4768200" y="3796348"/>
            <a:ext cx="1828800" cy="2528252"/>
          </a:xfrm>
        </p:spPr>
        <p:txBody>
          <a:bodyPr/>
          <a:lstStyle>
            <a:lvl1pPr>
              <a:defRPr lang="en-US" sz="1600" b="0" kern="1200" noProof="0" dirty="0">
                <a:solidFill>
                  <a:schemeClr val="tx1"/>
                </a:solidFill>
                <a:latin typeface="+mn-lt"/>
                <a:ea typeface="+mn-ea"/>
                <a:cs typeface="+mn-cs"/>
              </a:defRPr>
            </a:lvl1pPr>
            <a:lvl2pPr marL="180000" indent="-180000">
              <a:defRPr lang="en-US" sz="1400" kern="1200" dirty="0">
                <a:solidFill>
                  <a:schemeClr val="tx1"/>
                </a:solidFill>
                <a:latin typeface="+mn-lt"/>
                <a:ea typeface="+mn-ea"/>
                <a:cs typeface="+mn-cs"/>
              </a:defRPr>
            </a:lvl2pPr>
            <a:lvl3pPr marL="358775" indent="-179388">
              <a:defRPr lang="en-US" sz="1400" kern="1200" noProof="0" dirty="0">
                <a:solidFill>
                  <a:schemeClr val="tx1"/>
                </a:solidFill>
                <a:latin typeface="+mn-lt"/>
                <a:ea typeface="+mn-ea"/>
                <a:cs typeface="+mn-cs"/>
              </a:defRPr>
            </a:lvl3pPr>
          </a:lstStyle>
          <a:p>
            <a:pPr marL="0" lvl="0" indent="0" algn="l" defTabSz="816201" rtl="0" eaLnBrk="1" latinLnBrk="0" hangingPunct="1">
              <a:spcBef>
                <a:spcPts val="450"/>
              </a:spcBef>
              <a:buClr>
                <a:schemeClr val="accent1"/>
              </a:buClr>
              <a:buSzPct val="80000"/>
              <a:buFontTx/>
              <a:buNone/>
            </a:pPr>
            <a:r>
              <a:rPr lang="en-US" noProof="0" dirty="0"/>
              <a:t>First level</a:t>
            </a:r>
          </a:p>
          <a:p>
            <a:pPr marL="180000" lvl="1" indent="-180000" algn="l" defTabSz="816201" rtl="0" eaLnBrk="1" latinLnBrk="0" hangingPunct="1">
              <a:spcBef>
                <a:spcPts val="450"/>
              </a:spcBef>
              <a:buClr>
                <a:schemeClr val="accent1"/>
              </a:buClr>
              <a:buSzPct val="100000"/>
              <a:buFont typeface="Wingdings" pitchFamily="2" charset="2"/>
              <a:buChar char="§"/>
            </a:pPr>
            <a:r>
              <a:rPr lang="en-US" dirty="0"/>
              <a:t>Second level</a:t>
            </a:r>
          </a:p>
          <a:p>
            <a:pPr marL="358775" lvl="2" indent="-179388" algn="l" defTabSz="816201" rtl="0" eaLnBrk="1" latinLnBrk="0" hangingPunct="1">
              <a:spcBef>
                <a:spcPts val="225"/>
              </a:spcBef>
              <a:buClr>
                <a:schemeClr val="tx1"/>
              </a:buClr>
              <a:buSzPct val="100000"/>
              <a:buFont typeface="Arial" panose="020B0604020202020204" pitchFamily="34" charset="0"/>
              <a:buChar char="–"/>
            </a:pPr>
            <a:r>
              <a:rPr lang="en-US" dirty="0"/>
              <a:t>Third level</a:t>
            </a:r>
          </a:p>
        </p:txBody>
      </p:sp>
      <p:sp>
        <p:nvSpPr>
          <p:cNvPr id="20" name="Text placeholder - column 1"/>
          <p:cNvSpPr>
            <a:spLocks noGrp="1"/>
          </p:cNvSpPr>
          <p:nvPr>
            <p:ph type="body" sz="quarter" idx="11" hasCustomPrompt="1"/>
          </p:nvPr>
        </p:nvSpPr>
        <p:spPr>
          <a:xfrm>
            <a:off x="2564100" y="3796348"/>
            <a:ext cx="1828800" cy="2528252"/>
          </a:xfrm>
        </p:spPr>
        <p:txBody>
          <a:bodyPr/>
          <a:lstStyle>
            <a:lvl1pPr>
              <a:defRPr lang="en-US" sz="1600" b="0" kern="1200" noProof="0" dirty="0">
                <a:solidFill>
                  <a:schemeClr val="tx1"/>
                </a:solidFill>
                <a:latin typeface="+mn-lt"/>
                <a:ea typeface="+mn-ea"/>
                <a:cs typeface="+mn-cs"/>
              </a:defRPr>
            </a:lvl1pPr>
            <a:lvl2pPr marL="180000" indent="-180000">
              <a:defRPr lang="en-US" sz="1400" kern="1200" dirty="0">
                <a:solidFill>
                  <a:schemeClr val="tx1"/>
                </a:solidFill>
                <a:latin typeface="+mn-lt"/>
                <a:ea typeface="+mn-ea"/>
                <a:cs typeface="+mn-cs"/>
              </a:defRPr>
            </a:lvl2pPr>
            <a:lvl3pPr marL="358775" indent="-179388">
              <a:defRPr lang="en-US" sz="1400" kern="1200" noProof="0" dirty="0">
                <a:solidFill>
                  <a:schemeClr val="tx1"/>
                </a:solidFill>
                <a:latin typeface="+mn-lt"/>
                <a:ea typeface="+mn-ea"/>
                <a:cs typeface="+mn-cs"/>
              </a:defRPr>
            </a:lvl3pPr>
          </a:lstStyle>
          <a:p>
            <a:pPr marL="0" lvl="0" indent="0" algn="l" defTabSz="816201" rtl="0" eaLnBrk="1" latinLnBrk="0" hangingPunct="1">
              <a:spcBef>
                <a:spcPts val="450"/>
              </a:spcBef>
              <a:buClr>
                <a:schemeClr val="accent1"/>
              </a:buClr>
              <a:buSzPct val="80000"/>
              <a:buFontTx/>
              <a:buNone/>
            </a:pPr>
            <a:r>
              <a:rPr lang="en-US" noProof="0" dirty="0"/>
              <a:t>First level</a:t>
            </a:r>
          </a:p>
          <a:p>
            <a:pPr marL="180000" lvl="1" indent="-180000" algn="l" defTabSz="816201" rtl="0" eaLnBrk="1" latinLnBrk="0" hangingPunct="1">
              <a:spcBef>
                <a:spcPts val="450"/>
              </a:spcBef>
              <a:buClr>
                <a:schemeClr val="accent1"/>
              </a:buClr>
              <a:buSzPct val="100000"/>
              <a:buFont typeface="Wingdings" pitchFamily="2" charset="2"/>
              <a:buChar char="§"/>
            </a:pPr>
            <a:r>
              <a:rPr lang="en-US" dirty="0"/>
              <a:t>Second level</a:t>
            </a:r>
          </a:p>
          <a:p>
            <a:pPr marL="358775" lvl="2" indent="-179388" algn="l" defTabSz="816201" rtl="0" eaLnBrk="1" latinLnBrk="0" hangingPunct="1">
              <a:spcBef>
                <a:spcPts val="225"/>
              </a:spcBef>
              <a:buClr>
                <a:schemeClr val="tx1"/>
              </a:buClr>
              <a:buSzPct val="100000"/>
              <a:buFont typeface="Arial" panose="020B0604020202020204" pitchFamily="34" charset="0"/>
              <a:buChar char="–"/>
            </a:pPr>
            <a:r>
              <a:rPr lang="en-US" dirty="0"/>
              <a:t>Third level</a:t>
            </a:r>
          </a:p>
        </p:txBody>
      </p:sp>
      <p:sp>
        <p:nvSpPr>
          <p:cNvPr id="22" name="Title Placeholder 1"/>
          <p:cNvSpPr>
            <a:spLocks noGrp="1"/>
          </p:cNvSpPr>
          <p:nvPr>
            <p:ph type="title"/>
          </p:nvPr>
        </p:nvSpPr>
        <p:spPr bwMode="gray">
          <a:xfrm>
            <a:off x="350044" y="535780"/>
            <a:ext cx="8451056" cy="378620"/>
          </a:xfrm>
          <a:prstGeom prst="rect">
            <a:avLst/>
          </a:prstGeom>
        </p:spPr>
        <p:txBody>
          <a:bodyPr vert="horz" wrap="square" lIns="0" tIns="0" rIns="0" bIns="0" rtlCol="0" anchor="t" anchorCtr="0">
            <a:noAutofit/>
          </a:bodyPr>
          <a:lstStyle/>
          <a:p>
            <a:r>
              <a:rPr lang="en-US" noProof="0" smtClean="0"/>
              <a:t>Click to edit Master title style</a:t>
            </a:r>
            <a:endParaRPr lang="en-US" noProof="0" dirty="0"/>
          </a:p>
        </p:txBody>
      </p:sp>
      <p:sp>
        <p:nvSpPr>
          <p:cNvPr id="11" name="Text placeholder - column 1"/>
          <p:cNvSpPr>
            <a:spLocks noGrp="1"/>
          </p:cNvSpPr>
          <p:nvPr>
            <p:ph type="body" sz="quarter" idx="20" hasCustomPrompt="1"/>
          </p:nvPr>
        </p:nvSpPr>
        <p:spPr>
          <a:xfrm>
            <a:off x="350044" y="3796348"/>
            <a:ext cx="1828800" cy="2528252"/>
          </a:xfrm>
        </p:spPr>
        <p:txBody>
          <a:bodyPr/>
          <a:lstStyle>
            <a:lvl1pPr>
              <a:defRPr lang="en-US" sz="1600" b="0" kern="1200" noProof="0" dirty="0">
                <a:solidFill>
                  <a:schemeClr val="tx1"/>
                </a:solidFill>
                <a:latin typeface="+mn-lt"/>
                <a:ea typeface="+mn-ea"/>
                <a:cs typeface="+mn-cs"/>
              </a:defRPr>
            </a:lvl1pPr>
            <a:lvl2pPr marL="180000" indent="-180000">
              <a:defRPr lang="en-US" sz="1400" kern="1200" dirty="0">
                <a:solidFill>
                  <a:schemeClr val="tx1"/>
                </a:solidFill>
                <a:latin typeface="+mn-lt"/>
                <a:ea typeface="+mn-ea"/>
                <a:cs typeface="+mn-cs"/>
              </a:defRPr>
            </a:lvl2pPr>
            <a:lvl3pPr marL="358775" indent="-179388">
              <a:defRPr lang="en-US" sz="1400" kern="1200" noProof="0" dirty="0">
                <a:solidFill>
                  <a:schemeClr val="tx1"/>
                </a:solidFill>
                <a:latin typeface="+mn-lt"/>
                <a:ea typeface="+mn-ea"/>
                <a:cs typeface="+mn-cs"/>
              </a:defRPr>
            </a:lvl3pPr>
          </a:lstStyle>
          <a:p>
            <a:pPr marL="0" lvl="0" indent="0" algn="l" defTabSz="816201" rtl="0" eaLnBrk="1" latinLnBrk="0" hangingPunct="1">
              <a:spcBef>
                <a:spcPts val="450"/>
              </a:spcBef>
              <a:buClr>
                <a:schemeClr val="accent1"/>
              </a:buClr>
              <a:buSzPct val="80000"/>
              <a:buFontTx/>
              <a:buNone/>
            </a:pPr>
            <a:r>
              <a:rPr lang="en-US" noProof="0" dirty="0"/>
              <a:t>First level</a:t>
            </a:r>
          </a:p>
          <a:p>
            <a:pPr marL="180000" lvl="1" indent="-180000" algn="l" defTabSz="816201" rtl="0" eaLnBrk="1" latinLnBrk="0" hangingPunct="1">
              <a:spcBef>
                <a:spcPts val="450"/>
              </a:spcBef>
              <a:buClr>
                <a:schemeClr val="accent1"/>
              </a:buClr>
              <a:buSzPct val="100000"/>
              <a:buFont typeface="Wingdings" pitchFamily="2" charset="2"/>
              <a:buChar char="§"/>
            </a:pPr>
            <a:r>
              <a:rPr lang="en-US" dirty="0"/>
              <a:t>Second level</a:t>
            </a:r>
          </a:p>
          <a:p>
            <a:pPr marL="358775" lvl="2" indent="-179388" algn="l" defTabSz="816201" rtl="0" eaLnBrk="1" latinLnBrk="0" hangingPunct="1">
              <a:spcBef>
                <a:spcPts val="225"/>
              </a:spcBef>
              <a:buClr>
                <a:schemeClr val="tx1"/>
              </a:buClr>
              <a:buSzPct val="100000"/>
              <a:buFont typeface="Arial" panose="020B0604020202020204" pitchFamily="34" charset="0"/>
              <a:buChar char="–"/>
            </a:pPr>
            <a:r>
              <a:rPr lang="en-US" dirty="0"/>
              <a:t>Third level</a:t>
            </a:r>
          </a:p>
        </p:txBody>
      </p:sp>
    </p:spTree>
    <p:extLst>
      <p:ext uri="{BB962C8B-B14F-4D97-AF65-F5344CB8AC3E}">
        <p14:creationId xmlns:p14="http://schemas.microsoft.com/office/powerpoint/2010/main" val="2680594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576" userDrawn="1">
          <p15:clr>
            <a:srgbClr val="FBAE40"/>
          </p15:clr>
        </p15:guide>
        <p15:guide id="2" pos="219" userDrawn="1">
          <p15:clr>
            <a:srgbClr val="FBAE40"/>
          </p15:clr>
        </p15:guide>
        <p15:guide id="3" orient="horz" pos="336" userDrawn="1">
          <p15:clr>
            <a:srgbClr val="FBAE40"/>
          </p15:clr>
        </p15:guide>
        <p15:guide id="4" orient="horz" pos="3984" userDrawn="1">
          <p15:clr>
            <a:srgbClr val="FBAE40"/>
          </p15:clr>
        </p15:guide>
        <p15:guide id="5" pos="5544" userDrawn="1">
          <p15:clr>
            <a:srgbClr val="FBAE40"/>
          </p15:clr>
        </p15:guide>
        <p15:guide id="6" orient="horz" pos="1008" userDrawn="1">
          <p15:clr>
            <a:srgbClr val="FBAE40"/>
          </p15:clr>
        </p15:guide>
        <p15:guide id="7" orient="horz" pos="2161" userDrawn="1">
          <p15:clr>
            <a:srgbClr val="FBAE40"/>
          </p15:clr>
        </p15:guide>
        <p15:guide id="8" orient="horz" pos="2390" userDrawn="1">
          <p15:clr>
            <a:srgbClr val="FBAE40"/>
          </p15:clr>
        </p15:guide>
        <p15:guide id="9" pos="1378" userDrawn="1">
          <p15:clr>
            <a:srgbClr val="FBAE40"/>
          </p15:clr>
        </p15:guide>
        <p15:guide id="10" pos="1608" userDrawn="1">
          <p15:clr>
            <a:srgbClr val="FBAE40"/>
          </p15:clr>
        </p15:guide>
        <p15:guide id="11" pos="2770" userDrawn="1">
          <p15:clr>
            <a:srgbClr val="FBAE40"/>
          </p15:clr>
        </p15:guide>
        <p15:guide id="12" pos="3000" userDrawn="1">
          <p15:clr>
            <a:srgbClr val="FBAE40"/>
          </p15:clr>
        </p15:guide>
        <p15:guide id="13" pos="4162" userDrawn="1">
          <p15:clr>
            <a:srgbClr val="FBAE40"/>
          </p15:clr>
        </p15:guide>
        <p15:guide id="14" pos="4392"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bg1"/>
        </a:solidFill>
        <a:effectLst/>
      </p:bgPr>
    </p:bg>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360483" y="1600200"/>
            <a:ext cx="8423515" cy="3285032"/>
          </a:xfrm>
        </p:spPr>
        <p:txBody>
          <a:bodyPr/>
          <a:lstStyle>
            <a:lvl1pPr marL="306000" indent="-306000">
              <a:lnSpc>
                <a:spcPct val="90000"/>
              </a:lnSpc>
              <a:spcBef>
                <a:spcPts val="450"/>
              </a:spcBef>
              <a:defRPr sz="4498" b="1">
                <a:solidFill>
                  <a:schemeClr val="tx1"/>
                </a:solidFill>
              </a:defRPr>
            </a:lvl1pPr>
            <a:lvl2pPr marL="306000" indent="0">
              <a:buNone/>
              <a:defRPr sz="1200">
                <a:solidFill>
                  <a:schemeClr val="tx1"/>
                </a:solidFill>
              </a:defRPr>
            </a:lvl2pPr>
          </a:lstStyle>
          <a:p>
            <a:pPr lvl="0"/>
            <a:r>
              <a:rPr lang="en-US" noProof="0" dirty="0"/>
              <a:t>“Quote goes here </a:t>
            </a:r>
            <a:br>
              <a:rPr lang="en-US" noProof="0" dirty="0"/>
            </a:br>
            <a:r>
              <a:rPr lang="en-US" noProof="0" dirty="0"/>
              <a:t>and here.”</a:t>
            </a:r>
          </a:p>
          <a:p>
            <a:pPr lvl="1"/>
            <a:r>
              <a:rPr lang="en-US" noProof="0" dirty="0"/>
              <a:t>Source</a:t>
            </a:r>
          </a:p>
        </p:txBody>
      </p:sp>
    </p:spTree>
    <p:extLst>
      <p:ext uri="{BB962C8B-B14F-4D97-AF65-F5344CB8AC3E}">
        <p14:creationId xmlns:p14="http://schemas.microsoft.com/office/powerpoint/2010/main" val="932785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16" userDrawn="1">
          <p15:clr>
            <a:srgbClr val="FBAE40"/>
          </p15:clr>
        </p15:guide>
        <p15:guide id="2" orient="horz" pos="3984" userDrawn="1">
          <p15:clr>
            <a:srgbClr val="FBAE40"/>
          </p15:clr>
        </p15:guide>
        <p15:guide id="3" orient="horz" pos="336" userDrawn="1">
          <p15:clr>
            <a:srgbClr val="FBAE40"/>
          </p15:clr>
        </p15:guide>
        <p15:guide id="5" orient="horz" pos="1008" userDrawn="1">
          <p15:clr>
            <a:srgbClr val="FBAE40"/>
          </p15:clr>
        </p15:guide>
        <p15:guide id="6" pos="5544"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Quote">
    <p:bg>
      <p:bgPr>
        <a:solidFill>
          <a:schemeClr val="bg1"/>
        </a:solidFill>
        <a:effectLst/>
      </p:bgPr>
    </p:bg>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360483" y="2514600"/>
            <a:ext cx="8423515" cy="3285032"/>
          </a:xfrm>
        </p:spPr>
        <p:txBody>
          <a:bodyPr/>
          <a:lstStyle>
            <a:lvl1pPr marL="306000" indent="-306000">
              <a:lnSpc>
                <a:spcPct val="90000"/>
              </a:lnSpc>
              <a:spcBef>
                <a:spcPts val="450"/>
              </a:spcBef>
              <a:defRPr sz="4498" b="1">
                <a:solidFill>
                  <a:schemeClr val="tx1"/>
                </a:solidFill>
              </a:defRPr>
            </a:lvl1pPr>
            <a:lvl2pPr marL="306000" indent="0">
              <a:buNone/>
              <a:defRPr sz="1200">
                <a:solidFill>
                  <a:schemeClr val="tx1"/>
                </a:solidFill>
              </a:defRPr>
            </a:lvl2pPr>
          </a:lstStyle>
          <a:p>
            <a:pPr lvl="0"/>
            <a:r>
              <a:rPr lang="en-US" noProof="0" dirty="0"/>
              <a:t>“Quote goes here </a:t>
            </a:r>
            <a:br>
              <a:rPr lang="en-US" noProof="0" dirty="0"/>
            </a:br>
            <a:r>
              <a:rPr lang="en-US" noProof="0" dirty="0"/>
              <a:t>and here.”</a:t>
            </a:r>
          </a:p>
          <a:p>
            <a:pPr lvl="1"/>
            <a:r>
              <a:rPr lang="en-US" noProof="0" dirty="0"/>
              <a:t>Source</a:t>
            </a:r>
          </a:p>
        </p:txBody>
      </p:sp>
      <p:sp>
        <p:nvSpPr>
          <p:cNvPr id="2" name="Title 1"/>
          <p:cNvSpPr>
            <a:spLocks noGrp="1"/>
          </p:cNvSpPr>
          <p:nvPr>
            <p:ph type="title" hasCustomPrompt="1"/>
          </p:nvPr>
        </p:nvSpPr>
        <p:spPr/>
        <p:txBody>
          <a:bodyPr/>
          <a:lstStyle>
            <a:lvl1pPr>
              <a:defRPr>
                <a:solidFill>
                  <a:schemeClr val="tx1"/>
                </a:solidFill>
              </a:defRPr>
            </a:lvl1pPr>
          </a:lstStyle>
          <a:p>
            <a:r>
              <a:rPr lang="en-US" noProof="0" dirty="0"/>
              <a:t>Insert page title (sentence case)</a:t>
            </a:r>
            <a:endParaRPr lang="en-US" dirty="0"/>
          </a:p>
        </p:txBody>
      </p:sp>
    </p:spTree>
    <p:extLst>
      <p:ext uri="{BB962C8B-B14F-4D97-AF65-F5344CB8AC3E}">
        <p14:creationId xmlns:p14="http://schemas.microsoft.com/office/powerpoint/2010/main" val="3689677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16">
          <p15:clr>
            <a:srgbClr val="FBAE40"/>
          </p15:clr>
        </p15:guide>
        <p15:guide id="2" orient="horz" pos="3984">
          <p15:clr>
            <a:srgbClr val="FBAE40"/>
          </p15:clr>
        </p15:guide>
        <p15:guide id="3" orient="horz" pos="336">
          <p15:clr>
            <a:srgbClr val="FBAE40"/>
          </p15:clr>
        </p15:guide>
        <p15:guide id="4" orient="horz" pos="576">
          <p15:clr>
            <a:srgbClr val="FBAE40"/>
          </p15:clr>
        </p15:guide>
        <p15:guide id="5" orient="horz" pos="1584">
          <p15:clr>
            <a:srgbClr val="FBAE40"/>
          </p15:clr>
        </p15:guide>
        <p15:guide id="6" pos="5544">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Text and Image Opt. 1">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gray">
          <a:xfrm>
            <a:off x="6120000" y="180000"/>
            <a:ext cx="3024000" cy="6678000"/>
          </a:xfrm>
          <a:solidFill>
            <a:schemeClr val="tx2">
              <a:alpha val="70000"/>
            </a:schemeClr>
          </a:solidFill>
        </p:spPr>
        <p:txBody>
          <a:bodyPr vert="horz" lIns="0" tIns="2448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6"/>
          <p:cNvSpPr>
            <a:spLocks noGrp="1"/>
          </p:cNvSpPr>
          <p:nvPr>
            <p:ph type="body" sz="quarter" idx="11" hasCustomPrompt="1"/>
          </p:nvPr>
        </p:nvSpPr>
        <p:spPr bwMode="gray">
          <a:xfrm>
            <a:off x="360000" y="1611290"/>
            <a:ext cx="5400000" cy="4713309"/>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6" name="Title 1"/>
          <p:cNvSpPr>
            <a:spLocks noGrp="1"/>
          </p:cNvSpPr>
          <p:nvPr>
            <p:ph type="title" hasCustomPrompt="1"/>
          </p:nvPr>
        </p:nvSpPr>
        <p:spPr>
          <a:xfrm>
            <a:off x="350044" y="535780"/>
            <a:ext cx="5409956" cy="378620"/>
          </a:xfrm>
        </p:spPr>
        <p:txBody>
          <a:bodyPr/>
          <a:lstStyle>
            <a:lvl1pPr>
              <a:defRPr>
                <a:solidFill>
                  <a:schemeClr val="tx1"/>
                </a:solidFill>
              </a:defRPr>
            </a:lvl1pPr>
          </a:lstStyle>
          <a:p>
            <a:r>
              <a:rPr lang="en-US" noProof="0" dirty="0"/>
              <a:t>Insert page title (sentence case)</a:t>
            </a:r>
            <a:endParaRPr lang="en-US" dirty="0"/>
          </a:p>
        </p:txBody>
      </p:sp>
    </p:spTree>
    <p:extLst>
      <p:ext uri="{BB962C8B-B14F-4D97-AF65-F5344CB8AC3E}">
        <p14:creationId xmlns:p14="http://schemas.microsoft.com/office/powerpoint/2010/main" val="3425020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630" userDrawn="1">
          <p15:clr>
            <a:srgbClr val="FBAE40"/>
          </p15:clr>
        </p15:guide>
        <p15:guide id="2" orient="horz" pos="3984" userDrawn="1">
          <p15:clr>
            <a:srgbClr val="FBAE40"/>
          </p15:clr>
        </p15:guide>
        <p15:guide id="3" orient="horz" pos="336" userDrawn="1">
          <p15:clr>
            <a:srgbClr val="FBAE40"/>
          </p15:clr>
        </p15:guide>
        <p15:guide id="4" orient="horz" pos="576" userDrawn="1">
          <p15:clr>
            <a:srgbClr val="FBAE40"/>
          </p15:clr>
        </p15:guide>
        <p15:guide id="5" orient="horz" pos="1008" userDrawn="1">
          <p15:clr>
            <a:srgbClr val="FBAE40"/>
          </p15:clr>
        </p15:guide>
        <p15:guide id="6" pos="216" userDrawn="1">
          <p15:clr>
            <a:srgbClr val="FBAE40"/>
          </p15:clr>
        </p15:guide>
        <p15:guide id="7" pos="3848"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Text and Image Opt. 2">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gray">
          <a:xfrm>
            <a:off x="4572000" y="180000"/>
            <a:ext cx="4572000" cy="6678000"/>
          </a:xfrm>
          <a:solidFill>
            <a:schemeClr val="tx2">
              <a:alpha val="70000"/>
            </a:schemeClr>
          </a:solidFill>
        </p:spPr>
        <p:txBody>
          <a:bodyPr vert="horz" lIns="0" tIns="2448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6" name="Title 1"/>
          <p:cNvSpPr>
            <a:spLocks noGrp="1"/>
          </p:cNvSpPr>
          <p:nvPr>
            <p:ph type="title" hasCustomPrompt="1"/>
          </p:nvPr>
        </p:nvSpPr>
        <p:spPr>
          <a:xfrm>
            <a:off x="350044" y="535780"/>
            <a:ext cx="3856196" cy="378620"/>
          </a:xfrm>
        </p:spPr>
        <p:txBody>
          <a:bodyPr/>
          <a:lstStyle>
            <a:lvl1pPr>
              <a:defRPr>
                <a:solidFill>
                  <a:schemeClr val="tx1"/>
                </a:solidFill>
              </a:defRPr>
            </a:lvl1pPr>
          </a:lstStyle>
          <a:p>
            <a:r>
              <a:rPr lang="en-US" noProof="0" dirty="0"/>
              <a:t>Insert page title (sentence case)</a:t>
            </a:r>
            <a:endParaRPr lang="en-US" dirty="0"/>
          </a:p>
        </p:txBody>
      </p:sp>
      <p:sp>
        <p:nvSpPr>
          <p:cNvPr id="9" name="Text Placeholder 6"/>
          <p:cNvSpPr>
            <a:spLocks noGrp="1"/>
          </p:cNvSpPr>
          <p:nvPr>
            <p:ph type="body" sz="quarter" idx="11" hasCustomPrompt="1"/>
          </p:nvPr>
        </p:nvSpPr>
        <p:spPr bwMode="gray">
          <a:xfrm>
            <a:off x="360000" y="1611290"/>
            <a:ext cx="3850050" cy="4713309"/>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Tree>
    <p:extLst>
      <p:ext uri="{BB962C8B-B14F-4D97-AF65-F5344CB8AC3E}">
        <p14:creationId xmlns:p14="http://schemas.microsoft.com/office/powerpoint/2010/main" val="552787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880" userDrawn="1">
          <p15:clr>
            <a:srgbClr val="FBAE40"/>
          </p15:clr>
        </p15:guide>
        <p15:guide id="2" orient="horz" pos="1008" userDrawn="1">
          <p15:clr>
            <a:srgbClr val="FBAE40"/>
          </p15:clr>
        </p15:guide>
        <p15:guide id="3" orient="horz" pos="3984" userDrawn="1">
          <p15:clr>
            <a:srgbClr val="FBAE40"/>
          </p15:clr>
        </p15:guide>
        <p15:guide id="4" orient="horz" pos="576" userDrawn="1">
          <p15:clr>
            <a:srgbClr val="FBAE40"/>
          </p15:clr>
        </p15:guide>
        <p15:guide id="5" orient="horz" pos="336" userDrawn="1">
          <p15:clr>
            <a:srgbClr val="FBAE40"/>
          </p15:clr>
        </p15:guide>
        <p15:guide id="6" pos="2652" userDrawn="1">
          <p15:clr>
            <a:srgbClr val="FBAE40"/>
          </p15:clr>
        </p15:guide>
        <p15:guide id="7" pos="216"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Text and Image Opt. 3">
    <p:spTree>
      <p:nvGrpSpPr>
        <p:cNvPr id="1" name=""/>
        <p:cNvGrpSpPr/>
        <p:nvPr/>
      </p:nvGrpSpPr>
      <p:grpSpPr>
        <a:xfrm>
          <a:off x="0" y="0"/>
          <a:ext cx="0" cy="0"/>
          <a:chOff x="0" y="0"/>
          <a:chExt cx="0" cy="0"/>
        </a:xfrm>
      </p:grpSpPr>
      <p:sp>
        <p:nvSpPr>
          <p:cNvPr id="5" name="Picture Placeholder 4"/>
          <p:cNvSpPr>
            <a:spLocks noGrp="1"/>
          </p:cNvSpPr>
          <p:nvPr>
            <p:ph type="pic" sz="quarter" idx="13" hasCustomPrompt="1"/>
          </p:nvPr>
        </p:nvSpPr>
        <p:spPr bwMode="gray">
          <a:xfrm>
            <a:off x="4754879" y="1600200"/>
            <a:ext cx="4046221" cy="4724400"/>
          </a:xfrm>
          <a:solidFill>
            <a:schemeClr val="tx2">
              <a:alpha val="70000"/>
            </a:schemeClr>
          </a:solidFill>
        </p:spPr>
        <p:txBody>
          <a:bodyPr vert="horz" lIns="0" tIns="1512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screenshot</a:t>
            </a:r>
            <a:endParaRPr lang="de-DE" dirty="0"/>
          </a:p>
        </p:txBody>
      </p:sp>
      <p:sp>
        <p:nvSpPr>
          <p:cNvPr id="4" name="Text Placeholder 3"/>
          <p:cNvSpPr>
            <a:spLocks noGrp="1"/>
          </p:cNvSpPr>
          <p:nvPr>
            <p:ph type="body" sz="quarter" idx="10" hasCustomPrompt="1"/>
          </p:nvPr>
        </p:nvSpPr>
        <p:spPr>
          <a:xfrm>
            <a:off x="347663" y="1600200"/>
            <a:ext cx="4043362" cy="47244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1"/>
          <p:cNvSpPr>
            <a:spLocks noGrp="1"/>
          </p:cNvSpPr>
          <p:nvPr>
            <p:ph type="title" hasCustomPrompt="1"/>
          </p:nvPr>
        </p:nvSpPr>
        <p:spPr>
          <a:xfrm>
            <a:off x="350044" y="535780"/>
            <a:ext cx="8451056" cy="378620"/>
          </a:xfrm>
        </p:spPr>
        <p:txBody>
          <a:bodyPr/>
          <a:lstStyle>
            <a:lvl1pPr>
              <a:defRPr>
                <a:solidFill>
                  <a:schemeClr val="tx1"/>
                </a:solidFill>
              </a:defRPr>
            </a:lvl1pPr>
          </a:lstStyle>
          <a:p>
            <a:r>
              <a:rPr lang="en-US" noProof="0" dirty="0"/>
              <a:t>Insert page title (sentence case)</a:t>
            </a:r>
            <a:endParaRPr lang="en-US" dirty="0"/>
          </a:p>
        </p:txBody>
      </p:sp>
    </p:spTree>
    <p:extLst>
      <p:ext uri="{BB962C8B-B14F-4D97-AF65-F5344CB8AC3E}">
        <p14:creationId xmlns:p14="http://schemas.microsoft.com/office/powerpoint/2010/main" val="1287227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544" userDrawn="1">
          <p15:clr>
            <a:srgbClr val="FBAE40"/>
          </p15:clr>
        </p15:guide>
        <p15:guide id="2" orient="horz" pos="3983" userDrawn="1">
          <p15:clr>
            <a:srgbClr val="FBAE40"/>
          </p15:clr>
        </p15:guide>
        <p15:guide id="3" pos="219" userDrawn="1">
          <p15:clr>
            <a:srgbClr val="FBAE40"/>
          </p15:clr>
        </p15:guide>
        <p15:guide id="4" pos="2996" userDrawn="1">
          <p15:clr>
            <a:srgbClr val="FBAE40"/>
          </p15:clr>
        </p15:guide>
        <p15:guide id="5" pos="2766" userDrawn="1">
          <p15:clr>
            <a:srgbClr val="FBAE40"/>
          </p15:clr>
        </p15:guide>
        <p15:guide id="6" orient="horz" pos="1008" userDrawn="1">
          <p15:clr>
            <a:srgbClr val="FBAE40"/>
          </p15:clr>
        </p15:guide>
        <p15:guide id="7" orient="horz" pos="576" userDrawn="1">
          <p15:clr>
            <a:srgbClr val="FBAE40"/>
          </p15:clr>
        </p15:guide>
        <p15:guide id="8" orient="horz" pos="335"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with motion band">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gray">
          <a:xfrm>
            <a:off x="1" y="180000"/>
            <a:ext cx="9144000" cy="6678000"/>
          </a:xfrm>
          <a:solidFill>
            <a:schemeClr val="tx2">
              <a:alpha val="70000"/>
            </a:schemeClr>
          </a:solidFill>
        </p:spPr>
        <p:txBody>
          <a:bodyPr vert="horz" lIns="0" tIns="2448000" rIns="0" bIns="0" rtlCol="0" anchor="t" anchorCtr="0">
            <a:noAutofit/>
          </a:bodyPr>
          <a:lstStyle>
            <a:lvl1pPr marL="0" indent="0" algn="ctr" defTabSz="816201"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
        <p:nvSpPr>
          <p:cNvPr id="7" name="Slide number"/>
          <p:cNvSpPr txBox="1"/>
          <p:nvPr userDrawn="1"/>
        </p:nvSpPr>
        <p:spPr bwMode="black">
          <a:xfrm>
            <a:off x="8678200" y="6536752"/>
            <a:ext cx="105799" cy="103875"/>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675" noProof="0" smtClean="0"/>
              <a:pPr marL="0" lvl="0" indent="0" algn="r">
                <a:buNone/>
              </a:pPr>
              <a:t>‹#›</a:t>
            </a:fld>
            <a:endParaRPr lang="en-US" sz="675" noProof="0" dirty="0"/>
          </a:p>
        </p:txBody>
      </p:sp>
      <p:sp>
        <p:nvSpPr>
          <p:cNvPr id="8" name="Classification"/>
          <p:cNvSpPr txBox="1"/>
          <p:nvPr userDrawn="1"/>
        </p:nvSpPr>
        <p:spPr bwMode="black">
          <a:xfrm>
            <a:off x="2083772" y="6554064"/>
            <a:ext cx="285335" cy="69250"/>
          </a:xfrm>
          <a:prstGeom prst="rect">
            <a:avLst/>
          </a:prstGeom>
          <a:noFill/>
        </p:spPr>
        <p:txBody>
          <a:bodyPr wrap="none" lIns="0" tIns="0" rIns="0" bIns="0" rtlCol="0">
            <a:spAutoFit/>
          </a:bodyPr>
          <a:lstStyle/>
          <a:p>
            <a:pPr marL="0" marR="0" indent="0" algn="l" defTabSz="816201"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450" b="0" i="0" u="none" kern="0" baseline="0" dirty="0">
                <a:solidFill>
                  <a:schemeClr val="tx1"/>
                </a:solidFill>
                <a:latin typeface="Arial"/>
                <a:ea typeface="Arial Unicode MS"/>
                <a:cs typeface="Arial Unicode MS" pitchFamily="34" charset="-128"/>
                <a:sym typeface="Arial"/>
              </a:rPr>
              <a:t>INTERNAL</a:t>
            </a:r>
          </a:p>
        </p:txBody>
      </p:sp>
      <p:sp>
        <p:nvSpPr>
          <p:cNvPr id="9" name="Copyright"/>
          <p:cNvSpPr txBox="1"/>
          <p:nvPr userDrawn="1"/>
        </p:nvSpPr>
        <p:spPr bwMode="black">
          <a:xfrm>
            <a:off x="360000" y="6554064"/>
            <a:ext cx="1701816" cy="69250"/>
          </a:xfrm>
          <a:prstGeom prst="rect">
            <a:avLst/>
          </a:prstGeom>
          <a:noFill/>
        </p:spPr>
        <p:txBody>
          <a:bodyPr wrap="square" lIns="0" tIns="0" rIns="0" bIns="0" rtlCol="0">
            <a:spAutoFit/>
          </a:bodyPr>
          <a:lstStyle/>
          <a:p>
            <a:pPr marL="63074" marR="0" indent="-63074" algn="l" defTabSz="816201"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450" noProof="0" dirty="0">
                <a:solidFill>
                  <a:schemeClr val="tx1"/>
                </a:solidFill>
              </a:rPr>
              <a:t>2017 SAP SE or an SAP affiliate company. All rights reserved.  </a:t>
            </a:r>
            <a:r>
              <a:rPr kumimoji="0" lang="en-US" sz="450" b="0" i="0" u="none" kern="0" baseline="0" dirty="0">
                <a:solidFill>
                  <a:schemeClr val="tx1"/>
                </a:solidFill>
                <a:latin typeface="Arial"/>
                <a:ea typeface="Arial Unicode MS"/>
                <a:cs typeface="Arial Unicode MS" pitchFamily="34" charset="-128"/>
                <a:sym typeface="Arial"/>
              </a:rPr>
              <a:t>ǀ</a:t>
            </a:r>
          </a:p>
        </p:txBody>
      </p:sp>
    </p:spTree>
    <p:extLst>
      <p:ext uri="{BB962C8B-B14F-4D97-AF65-F5344CB8AC3E}">
        <p14:creationId xmlns:p14="http://schemas.microsoft.com/office/powerpoint/2010/main" val="1901049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gray">
          <a:xfrm>
            <a:off x="1" y="0"/>
            <a:ext cx="9144000" cy="6858000"/>
          </a:xfrm>
          <a:solidFill>
            <a:schemeClr val="tx2">
              <a:alpha val="70000"/>
            </a:schemeClr>
          </a:solidFill>
        </p:spPr>
        <p:txBody>
          <a:bodyPr vert="horz" lIns="0" tIns="2448000" rIns="0" bIns="0" rtlCol="0" anchor="t" anchorCtr="0">
            <a:noAutofit/>
          </a:bodyPr>
          <a:lstStyle>
            <a:lvl1pPr marL="0" indent="0" algn="ctr" defTabSz="816228" rtl="0" eaLnBrk="1" latinLnBrk="0" hangingPunct="1">
              <a:spcBef>
                <a:spcPts val="1446"/>
              </a:spcBef>
              <a:buClr>
                <a:schemeClr val="accent1"/>
              </a:buClr>
              <a:buSzPct val="80000"/>
              <a:buFontTx/>
              <a:buNone/>
              <a:defRPr lang="de-DE" sz="1200" b="0" kern="1200" dirty="0">
                <a:solidFill>
                  <a:schemeClr val="tx1"/>
                </a:solidFill>
                <a:latin typeface="+mn-lt"/>
                <a:ea typeface="+mn-ea"/>
                <a:cs typeface="+mn-cs"/>
              </a:defRPr>
            </a:lvl1pPr>
          </a:lstStyle>
          <a:p>
            <a:r>
              <a:rPr lang="en-US" dirty="0"/>
              <a:t>Click icon to add image</a:t>
            </a:r>
            <a:endParaRPr lang="de-DE" dirty="0"/>
          </a:p>
        </p:txBody>
      </p:sp>
    </p:spTree>
    <p:extLst>
      <p:ext uri="{BB962C8B-B14F-4D97-AF65-F5344CB8AC3E}">
        <p14:creationId xmlns:p14="http://schemas.microsoft.com/office/powerpoint/2010/main" val="869690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2"/>
          <p:cNvSpPr>
            <a:spLocks noGrp="1"/>
          </p:cNvSpPr>
          <p:nvPr>
            <p:ph idx="1" hasCustomPrompt="1"/>
          </p:nvPr>
        </p:nvSpPr>
        <p:spPr>
          <a:xfrm>
            <a:off x="350043" y="1600200"/>
            <a:ext cx="8454231" cy="4724400"/>
          </a:xfrm>
          <a:solidFill>
            <a:schemeClr val="tx2">
              <a:alpha val="70000"/>
            </a:schemeClr>
          </a:solidFill>
        </p:spPr>
        <p:txBody>
          <a:bodyPr tIns="1368000"/>
          <a:lstStyle>
            <a:lvl1pPr algn="ctr">
              <a:defRPr sz="1050" b="0"/>
            </a:lvl1pPr>
          </a:lstStyle>
          <a:p>
            <a:pPr lvl="0"/>
            <a:r>
              <a:rPr lang="en-US" dirty="0"/>
              <a:t>Click to add content</a:t>
            </a:r>
          </a:p>
        </p:txBody>
      </p:sp>
      <p:sp>
        <p:nvSpPr>
          <p:cNvPr id="3" name="Title 2"/>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4186098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544" userDrawn="1">
          <p15:clr>
            <a:srgbClr val="FBAE40"/>
          </p15:clr>
        </p15:guide>
        <p15:guide id="2" orient="horz" pos="1008" userDrawn="1">
          <p15:clr>
            <a:srgbClr val="FBAE40"/>
          </p15:clr>
        </p15:guide>
        <p15:guide id="3" orient="horz" pos="3984" userDrawn="1">
          <p15:clr>
            <a:srgbClr val="FBAE40"/>
          </p15:clr>
        </p15:guide>
        <p15:guide id="4" orient="horz" pos="576" userDrawn="1">
          <p15:clr>
            <a:srgbClr val="FBAE40"/>
          </p15:clr>
        </p15:guide>
        <p15:guide id="5" orient="horz" pos="335" userDrawn="1">
          <p15:clr>
            <a:srgbClr val="FBAE40"/>
          </p15:clr>
        </p15:guide>
        <p15:guide id="6" pos="219"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with Image Opt. 3">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9144000" cy="3429001"/>
          </a:xfrm>
          <a:prstGeom prst="rect">
            <a:avLst/>
          </a:prstGeom>
        </p:spPr>
      </p:pic>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47663" y="3646672"/>
            <a:ext cx="1203600" cy="215999"/>
          </a:xfrm>
          <a:prstGeom prst="rect">
            <a:avLst/>
          </a:prstGeom>
        </p:spPr>
      </p:pic>
      <p:sp>
        <p:nvSpPr>
          <p:cNvPr id="24" name="Classification"/>
          <p:cNvSpPr txBox="1"/>
          <p:nvPr userDrawn="1"/>
        </p:nvSpPr>
        <p:spPr>
          <a:xfrm>
            <a:off x="347663" y="5770800"/>
            <a:ext cx="3152820"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INTERNAL</a:t>
            </a:r>
          </a:p>
        </p:txBody>
      </p:sp>
      <p:sp>
        <p:nvSpPr>
          <p:cNvPr id="6" name="Speaker"/>
          <p:cNvSpPr>
            <a:spLocks noGrp="1"/>
          </p:cNvSpPr>
          <p:nvPr userDrawn="1">
            <p:ph type="subTitle" idx="1" hasCustomPrompt="1"/>
          </p:nvPr>
        </p:nvSpPr>
        <p:spPr bwMode="gray">
          <a:xfrm>
            <a:off x="347662" y="5130000"/>
            <a:ext cx="8453437" cy="430887"/>
          </a:xfrm>
        </p:spPr>
        <p:txBody>
          <a:bodyPr wrap="square" anchor="t" anchorCtr="0">
            <a:noAutofit/>
          </a:bodyPr>
          <a:lstStyle>
            <a:lvl1pPr marL="0" marR="0" indent="0" algn="l" defTabSz="816201"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408100" indent="0" algn="ctr">
              <a:buNone/>
              <a:defRPr>
                <a:solidFill>
                  <a:schemeClr val="tx1">
                    <a:tint val="75000"/>
                  </a:schemeClr>
                </a:solidFill>
              </a:defRPr>
            </a:lvl2pPr>
            <a:lvl3pPr marL="816201" indent="0" algn="ctr">
              <a:buNone/>
              <a:defRPr>
                <a:solidFill>
                  <a:schemeClr val="tx1">
                    <a:tint val="75000"/>
                  </a:schemeClr>
                </a:solidFill>
              </a:defRPr>
            </a:lvl3pPr>
            <a:lvl4pPr marL="1224301" indent="0" algn="ctr">
              <a:buNone/>
              <a:defRPr>
                <a:solidFill>
                  <a:schemeClr val="tx1">
                    <a:tint val="75000"/>
                  </a:schemeClr>
                </a:solidFill>
              </a:defRPr>
            </a:lvl4pPr>
            <a:lvl5pPr marL="1632402" indent="0" algn="ctr">
              <a:buNone/>
              <a:defRPr>
                <a:solidFill>
                  <a:schemeClr val="tx1">
                    <a:tint val="75000"/>
                  </a:schemeClr>
                </a:solidFill>
              </a:defRPr>
            </a:lvl5pPr>
            <a:lvl6pPr marL="2040503" indent="0" algn="ctr">
              <a:buNone/>
              <a:defRPr>
                <a:solidFill>
                  <a:schemeClr val="tx1">
                    <a:tint val="75000"/>
                  </a:schemeClr>
                </a:solidFill>
              </a:defRPr>
            </a:lvl6pPr>
            <a:lvl7pPr marL="2448603" indent="0" algn="ctr">
              <a:buNone/>
              <a:defRPr>
                <a:solidFill>
                  <a:schemeClr val="tx1">
                    <a:tint val="75000"/>
                  </a:schemeClr>
                </a:solidFill>
              </a:defRPr>
            </a:lvl7pPr>
            <a:lvl8pPr marL="2856704" indent="0" algn="ctr">
              <a:buNone/>
              <a:defRPr>
                <a:solidFill>
                  <a:schemeClr val="tx1">
                    <a:tint val="75000"/>
                  </a:schemeClr>
                </a:solidFill>
              </a:defRPr>
            </a:lvl8pPr>
            <a:lvl9pPr marL="3264804" indent="0" algn="ctr">
              <a:buNone/>
              <a:defRPr>
                <a:solidFill>
                  <a:schemeClr val="tx1">
                    <a:tint val="75000"/>
                  </a:schemeClr>
                </a:solidFill>
              </a:defRPr>
            </a:lvl9pPr>
          </a:lstStyle>
          <a:p>
            <a:r>
              <a:rPr lang="en-US" dirty="0"/>
              <a:t>Speaker’s Name, SAP</a:t>
            </a:r>
          </a:p>
          <a:p>
            <a:pPr marL="0" marR="0" lvl="0" indent="0" algn="l" defTabSz="816201" rtl="0" eaLnBrk="1" fontAlgn="auto" latinLnBrk="0" hangingPunct="1">
              <a:lnSpc>
                <a:spcPct val="100000"/>
              </a:lnSpc>
              <a:spcBef>
                <a:spcPts val="0"/>
              </a:spcBef>
              <a:spcAft>
                <a:spcPts val="0"/>
              </a:spcAft>
              <a:buClr>
                <a:schemeClr val="accent1"/>
              </a:buClr>
              <a:buSzPct val="80000"/>
              <a:buFontTx/>
              <a:buNone/>
              <a:tabLst/>
              <a:defRPr/>
            </a:pPr>
            <a:r>
              <a:rPr lang="en-US" dirty="0"/>
              <a:t>Month 00, 2017 </a:t>
            </a:r>
          </a:p>
        </p:txBody>
      </p:sp>
      <p:grpSp>
        <p:nvGrpSpPr>
          <p:cNvPr id="2" name="Group 1"/>
          <p:cNvGrpSpPr/>
          <p:nvPr userDrawn="1"/>
        </p:nvGrpSpPr>
        <p:grpSpPr>
          <a:xfrm>
            <a:off x="6877028" y="0"/>
            <a:ext cx="2266973" cy="3430006"/>
            <a:chOff x="6877028" y="0"/>
            <a:chExt cx="2266973" cy="3430006"/>
          </a:xfrm>
        </p:grpSpPr>
        <p:sp>
          <p:nvSpPr>
            <p:cNvPr id="17" name="Rectangle 16"/>
            <p:cNvSpPr/>
            <p:nvPr userDrawn="1"/>
          </p:nvSpPr>
          <p:spPr bwMode="gray">
            <a:xfrm>
              <a:off x="8388001" y="0"/>
              <a:ext cx="756000" cy="3430006"/>
            </a:xfrm>
            <a:prstGeom prst="rect">
              <a:avLst/>
            </a:prstGeom>
            <a:solidFill>
              <a:schemeClr val="accent1"/>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8" name="Rectangle 17"/>
            <p:cNvSpPr/>
            <p:nvPr userDrawn="1"/>
          </p:nvSpPr>
          <p:spPr bwMode="gray">
            <a:xfrm>
              <a:off x="7632514" y="0"/>
              <a:ext cx="756000" cy="3430006"/>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2" name="Rectangle 21"/>
            <p:cNvSpPr/>
            <p:nvPr userDrawn="1"/>
          </p:nvSpPr>
          <p:spPr bwMode="gray">
            <a:xfrm>
              <a:off x="6877028" y="0"/>
              <a:ext cx="756000" cy="3430006"/>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grpSp>
      <p:sp>
        <p:nvSpPr>
          <p:cNvPr id="19" name="Presentation Title"/>
          <p:cNvSpPr>
            <a:spLocks noGrp="1"/>
          </p:cNvSpPr>
          <p:nvPr userDrawn="1">
            <p:ph type="body" sz="quarter" idx="14" hasCustomPrompt="1"/>
          </p:nvPr>
        </p:nvSpPr>
        <p:spPr>
          <a:xfrm>
            <a:off x="347662" y="4024800"/>
            <a:ext cx="8453437" cy="997196"/>
          </a:xfrm>
        </p:spPr>
        <p:txBody>
          <a:bodyPr wrap="square">
            <a:noAutofit/>
          </a:bodyPr>
          <a:lstStyle>
            <a:lvl1pPr>
              <a:lnSpc>
                <a:spcPct val="90000"/>
              </a:lnSpc>
              <a:spcBef>
                <a:spcPts val="0"/>
              </a:spcBef>
              <a:defRPr sz="3600" b="1" baseline="0"/>
            </a:lvl1pPr>
          </a:lstStyle>
          <a:p>
            <a:pPr lvl="0"/>
            <a:r>
              <a:rPr lang="en-US" dirty="0"/>
              <a:t>Presentation Title </a:t>
            </a:r>
            <a:br>
              <a:rPr lang="en-US" dirty="0"/>
            </a:br>
            <a:r>
              <a:rPr lang="en-US" dirty="0"/>
              <a:t>Goes Here and Here.</a:t>
            </a:r>
          </a:p>
        </p:txBody>
      </p:sp>
      <p:pic>
        <p:nvPicPr>
          <p:cNvPr id="16" name="Picture 1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47663" y="6144600"/>
            <a:ext cx="1578462" cy="359999"/>
          </a:xfrm>
          <a:prstGeom prst="rect">
            <a:avLst/>
          </a:prstGeom>
        </p:spPr>
      </p:pic>
    </p:spTree>
    <p:extLst>
      <p:ext uri="{BB962C8B-B14F-4D97-AF65-F5344CB8AC3E}">
        <p14:creationId xmlns:p14="http://schemas.microsoft.com/office/powerpoint/2010/main" val="332044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16">
          <p15:clr>
            <a:srgbClr val="FBAE40"/>
          </p15:clr>
        </p15:guide>
        <p15:guide id="2" orient="horz" pos="2160">
          <p15:clr>
            <a:srgbClr val="FBAE40"/>
          </p15:clr>
        </p15:guide>
        <p15:guide id="3" orient="horz" pos="3984">
          <p15:clr>
            <a:srgbClr val="FBAE40"/>
          </p15:clr>
        </p15:guide>
        <p15:guide id="4" pos="5544">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hank You/Closing Contact">
    <p:spTree>
      <p:nvGrpSpPr>
        <p:cNvPr id="1" name=""/>
        <p:cNvGrpSpPr/>
        <p:nvPr/>
      </p:nvGrpSpPr>
      <p:grpSpPr>
        <a:xfrm>
          <a:off x="0" y="0"/>
          <a:ext cx="0" cy="0"/>
          <a:chOff x="0" y="0"/>
          <a:chExt cx="0" cy="0"/>
        </a:xfrm>
      </p:grpSpPr>
      <p:sp>
        <p:nvSpPr>
          <p:cNvPr id="93" name="Contact information"/>
          <p:cNvSpPr>
            <a:spLocks noGrp="1"/>
          </p:cNvSpPr>
          <p:nvPr>
            <p:ph type="body" sz="quarter" idx="10" hasCustomPrompt="1"/>
          </p:nvPr>
        </p:nvSpPr>
        <p:spPr>
          <a:xfrm>
            <a:off x="360000" y="2905487"/>
            <a:ext cx="4212000" cy="2501010"/>
          </a:xfrm>
        </p:spPr>
        <p:txBody>
          <a:bodyPr anchor="t" anchorCtr="0">
            <a:noAutofit/>
          </a:bodyPr>
          <a:lstStyle>
            <a:lvl1pPr>
              <a:spcBef>
                <a:spcPts val="0"/>
              </a:spcBef>
              <a:spcAft>
                <a:spcPts val="900"/>
              </a:spcAft>
              <a:defRPr sz="1600" b="0"/>
            </a:lvl1pPr>
            <a:lvl2pPr marL="0" indent="0">
              <a:spcBef>
                <a:spcPts val="0"/>
              </a:spcBef>
              <a:buNone/>
              <a:defRPr sz="1600" b="0"/>
            </a:lvl2pPr>
          </a:lstStyle>
          <a:p>
            <a:r>
              <a:rPr lang="en-US" dirty="0"/>
              <a:t>Contact information:</a:t>
            </a:r>
          </a:p>
          <a:p>
            <a:pPr lvl="1"/>
            <a:r>
              <a:rPr lang="en-US" dirty="0"/>
              <a:t>F name L name</a:t>
            </a:r>
          </a:p>
          <a:p>
            <a:pPr lvl="1"/>
            <a:r>
              <a:rPr lang="en-US" dirty="0"/>
              <a:t>Title</a:t>
            </a:r>
          </a:p>
          <a:p>
            <a:pPr lvl="1"/>
            <a:r>
              <a:rPr lang="en-US" dirty="0"/>
              <a:t>Address</a:t>
            </a:r>
          </a:p>
          <a:p>
            <a:pPr lvl="1"/>
            <a:r>
              <a:rPr lang="en-US" dirty="0"/>
              <a:t>Phone number</a:t>
            </a:r>
          </a:p>
        </p:txBody>
      </p:sp>
      <p:sp>
        <p:nvSpPr>
          <p:cNvPr id="2" name="Thank you"/>
          <p:cNvSpPr>
            <a:spLocks noGrp="1"/>
          </p:cNvSpPr>
          <p:nvPr>
            <p:ph type="ctrTitle" hasCustomPrompt="1"/>
          </p:nvPr>
        </p:nvSpPr>
        <p:spPr bwMode="gray">
          <a:xfrm>
            <a:off x="360000" y="1607095"/>
            <a:ext cx="4212000" cy="923116"/>
          </a:xfrm>
        </p:spPr>
        <p:txBody>
          <a:bodyPr anchor="t" anchorCtr="0">
            <a:noAutofit/>
          </a:bodyPr>
          <a:lstStyle>
            <a:lvl1pPr>
              <a:defRPr sz="5500">
                <a:solidFill>
                  <a:schemeClr val="accent1"/>
                </a:solidFill>
                <a:latin typeface="+mj-lt"/>
              </a:defRPr>
            </a:lvl1pPr>
          </a:lstStyle>
          <a:p>
            <a:r>
              <a:rPr lang="en-US" dirty="0"/>
              <a:t>Thank you.</a:t>
            </a:r>
            <a:endParaRPr lang="de-DE" dirty="0"/>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0000" y="6093800"/>
            <a:ext cx="1578462" cy="359999"/>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60000" y="369525"/>
            <a:ext cx="1203600" cy="215999"/>
          </a:xfrm>
          <a:prstGeom prst="rect">
            <a:avLst/>
          </a:prstGeom>
        </p:spPr>
      </p:pic>
    </p:spTree>
    <p:extLst>
      <p:ext uri="{BB962C8B-B14F-4D97-AF65-F5344CB8AC3E}">
        <p14:creationId xmlns:p14="http://schemas.microsoft.com/office/powerpoint/2010/main" val="3503318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extLst mod="1">
    <p:ext uri="{DCECCB84-F9BA-43D5-87BE-67443E8EF086}">
      <p15:sldGuideLst xmlns:p15="http://schemas.microsoft.com/office/powerpoint/2012/main">
        <p15:guide id="1" pos="2880" userDrawn="1">
          <p15:clr>
            <a:srgbClr val="FBAE40"/>
          </p15:clr>
        </p15:guide>
        <p15:guide id="2" pos="216" userDrawn="1">
          <p15:clr>
            <a:srgbClr val="FBAE40"/>
          </p15:clr>
        </p15:guide>
        <p15:guide id="3" pos="5544" userDrawn="1">
          <p15:clr>
            <a:srgbClr val="FBAE40"/>
          </p15:clr>
        </p15:guide>
        <p15:guide id="4" orient="horz" pos="1008" userDrawn="1">
          <p15:clr>
            <a:srgbClr val="FBAE40"/>
          </p15:clr>
        </p15:guide>
        <p15:guide id="5" orient="horz" pos="1608" userDrawn="1">
          <p15:clr>
            <a:srgbClr val="FBAE40"/>
          </p15:clr>
        </p15:guide>
        <p15:guide id="6" orient="horz" pos="1824" userDrawn="1">
          <p15:clr>
            <a:srgbClr val="FBAE40"/>
          </p15:clr>
        </p15:guide>
        <p15:guide id="7" orient="horz" pos="3952"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Copyright (English)">
    <p:spTree>
      <p:nvGrpSpPr>
        <p:cNvPr id="1" name=""/>
        <p:cNvGrpSpPr/>
        <p:nvPr/>
      </p:nvGrpSpPr>
      <p:grpSpPr>
        <a:xfrm>
          <a:off x="0" y="0"/>
          <a:ext cx="0" cy="0"/>
          <a:chOff x="0" y="0"/>
          <a:chExt cx="0" cy="0"/>
        </a:xfrm>
      </p:grpSpPr>
      <p:sp>
        <p:nvSpPr>
          <p:cNvPr id="4" name="TextBox 3"/>
          <p:cNvSpPr txBox="1"/>
          <p:nvPr/>
        </p:nvSpPr>
        <p:spPr bwMode="gray">
          <a:xfrm>
            <a:off x="360000" y="1620000"/>
            <a:ext cx="8317072" cy="2677656"/>
          </a:xfrm>
          <a:prstGeom prst="rect">
            <a:avLst/>
          </a:prstGeom>
          <a:noFill/>
        </p:spPr>
        <p:txBody>
          <a:bodyPr wrap="square" lIns="0" tIns="0" rIns="0" bIns="0" rtlCol="0">
            <a:spAutoFit/>
          </a:bodyPr>
          <a:lstStyle/>
          <a:p>
            <a:pPr>
              <a:spcBef>
                <a:spcPts val="900"/>
              </a:spcBef>
            </a:pPr>
            <a:r>
              <a:rPr lang="en-US" sz="900" kern="1200" dirty="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900"/>
              </a:spcBef>
            </a:pPr>
            <a:r>
              <a:rPr lang="en-US" sz="900" kern="1200" dirty="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of other software vendors. National product specifications may vary.</a:t>
            </a:r>
          </a:p>
          <a:p>
            <a:pPr>
              <a:spcBef>
                <a:spcPts val="900"/>
              </a:spcBef>
            </a:pPr>
            <a:r>
              <a:rPr lang="en-US" sz="900" kern="1200" dirty="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a:t>
            </a:r>
            <a:br>
              <a:rPr lang="en-US" sz="900" kern="1200" dirty="0">
                <a:solidFill>
                  <a:schemeClr val="tx1"/>
                </a:solidFill>
                <a:latin typeface="Arial"/>
                <a:ea typeface="Arial Unicode MS" panose="020B0604020202020204" pitchFamily="34" charset="-128"/>
                <a:cs typeface="+mn-cs"/>
              </a:rPr>
            </a:br>
            <a:r>
              <a:rPr lang="en-US" sz="900" kern="1200" dirty="0">
                <a:solidFill>
                  <a:schemeClr val="tx1"/>
                </a:solidFill>
                <a:latin typeface="Arial"/>
                <a:ea typeface="Arial Unicode MS" panose="020B0604020202020204" pitchFamily="34" charset="-128"/>
                <a:cs typeface="+mn-cs"/>
              </a:rPr>
              <a:t>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a:t>
            </a:r>
          </a:p>
          <a:p>
            <a:pPr>
              <a:spcBef>
                <a:spcPts val="900"/>
              </a:spcBef>
            </a:pPr>
            <a:r>
              <a:rPr lang="en-US" sz="900" kern="1200" dirty="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t>
            </a:r>
            <a:br>
              <a:rPr lang="en-US" sz="900" kern="1200" dirty="0">
                <a:solidFill>
                  <a:schemeClr val="tx1"/>
                </a:solidFill>
                <a:latin typeface="Arial"/>
                <a:ea typeface="Arial Unicode MS" panose="020B0604020202020204" pitchFamily="34" charset="-128"/>
                <a:cs typeface="+mn-cs"/>
              </a:rPr>
            </a:br>
            <a:r>
              <a:rPr lang="en-US" sz="900" kern="1200" dirty="0">
                <a:solidFill>
                  <a:schemeClr val="tx1"/>
                </a:solidFill>
                <a:latin typeface="Arial"/>
                <a:ea typeface="Arial Unicode MS" panose="020B0604020202020204" pitchFamily="34" charset="-128"/>
                <a:cs typeface="+mn-cs"/>
              </a:rPr>
              <a:t>any time for any reason without notice. The information in this document is not a commitment, promise, or legal obligation to deliver any material, code, or functionality. All forward-looking statements are subject to various</a:t>
            </a:r>
            <a:r>
              <a:rPr lang="en-US" sz="900" kern="1200" baseline="0" dirty="0">
                <a:solidFill>
                  <a:schemeClr val="tx1"/>
                </a:solidFill>
                <a:latin typeface="Arial"/>
                <a:ea typeface="Arial Unicode MS" panose="020B0604020202020204" pitchFamily="34" charset="-128"/>
                <a:cs typeface="+mn-cs"/>
              </a:rPr>
              <a:t> </a:t>
            </a:r>
            <a:r>
              <a:rPr lang="en-US" sz="900" kern="1200" dirty="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900"/>
              </a:spcBef>
            </a:pPr>
            <a:r>
              <a:rPr lang="en-US" sz="900" kern="1200" dirty="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t>
            </a:r>
            <a:br>
              <a:rPr lang="en-US" sz="900" kern="1200" dirty="0">
                <a:solidFill>
                  <a:schemeClr val="tx1"/>
                </a:solidFill>
                <a:latin typeface="Arial"/>
                <a:ea typeface="Arial Unicode MS" panose="020B0604020202020204" pitchFamily="34" charset="-128"/>
                <a:cs typeface="+mn-cs"/>
              </a:rPr>
            </a:br>
            <a:r>
              <a:rPr lang="en-US" sz="900" kern="1200" dirty="0">
                <a:solidFill>
                  <a:schemeClr val="tx1"/>
                </a:solidFill>
                <a:latin typeface="Arial"/>
                <a:ea typeface="Arial Unicode MS" panose="020B0604020202020204" pitchFamily="34" charset="-128"/>
                <a:cs typeface="+mn-cs"/>
              </a:rPr>
              <a:t>affiliate company) in Germany and other countries. All other product and service names mentioned are the trademarks of their respective companies. </a:t>
            </a:r>
            <a:br>
              <a:rPr lang="en-US" sz="900" kern="1200" dirty="0">
                <a:solidFill>
                  <a:schemeClr val="tx1"/>
                </a:solidFill>
                <a:latin typeface="Arial"/>
                <a:ea typeface="Arial Unicode MS" panose="020B0604020202020204" pitchFamily="34" charset="-128"/>
                <a:cs typeface="+mn-cs"/>
              </a:rPr>
            </a:br>
            <a:r>
              <a:rPr lang="en-US" sz="900" kern="1200" dirty="0">
                <a:solidFill>
                  <a:schemeClr val="tx1"/>
                </a:solidFill>
                <a:latin typeface="Arial"/>
                <a:ea typeface="Arial Unicode MS" panose="020B0604020202020204" pitchFamily="34" charset="-128"/>
                <a:cs typeface="+mn-cs"/>
              </a:rPr>
              <a:t>See </a:t>
            </a:r>
            <a:r>
              <a:rPr lang="en-US" sz="900" kern="1200" dirty="0">
                <a:solidFill>
                  <a:schemeClr val="tx2"/>
                </a:solidFill>
                <a:latin typeface="Arial"/>
                <a:ea typeface="Arial Unicode MS" panose="020B0604020202020204" pitchFamily="34" charset="-128"/>
                <a:cs typeface="+mn-cs"/>
                <a:hlinkClick r:id="rId2"/>
              </a:rPr>
              <a:t>www.sap.com/corporate-en/legal/copyright/index.epx</a:t>
            </a:r>
            <a:r>
              <a:rPr lang="en-US" sz="900" kern="1200" dirty="0">
                <a:solidFill>
                  <a:schemeClr val="tx2"/>
                </a:solidFill>
                <a:latin typeface="Arial"/>
                <a:ea typeface="Arial Unicode MS" panose="020B0604020202020204" pitchFamily="34" charset="-128"/>
                <a:cs typeface="+mn-cs"/>
              </a:rPr>
              <a:t> </a:t>
            </a:r>
            <a:r>
              <a:rPr lang="en-US" sz="900" kern="1200" dirty="0">
                <a:solidFill>
                  <a:schemeClr val="tx1"/>
                </a:solidFill>
                <a:latin typeface="Arial"/>
                <a:ea typeface="Arial Unicode MS" panose="020B0604020202020204" pitchFamily="34" charset="-128"/>
                <a:cs typeface="+mn-cs"/>
              </a:rPr>
              <a:t>for additional trademark information and notices.</a:t>
            </a:r>
          </a:p>
        </p:txBody>
      </p:sp>
      <p:sp>
        <p:nvSpPr>
          <p:cNvPr id="5" name="TextBox 4"/>
          <p:cNvSpPr txBox="1"/>
          <p:nvPr userDrawn="1"/>
        </p:nvSpPr>
        <p:spPr bwMode="gray">
          <a:xfrm>
            <a:off x="360000" y="719835"/>
            <a:ext cx="8386716" cy="276999"/>
          </a:xfrm>
          <a:prstGeom prst="rect">
            <a:avLst/>
          </a:prstGeom>
        </p:spPr>
        <p:txBody>
          <a:bodyPr vert="horz" wrap="square" lIns="0" tIns="0" rIns="0" bIns="0" rtlCol="0" anchor="t" anchorCtr="0">
            <a:spAutoFit/>
          </a:bodyPr>
          <a:lstStyle>
            <a:lvl1pPr>
              <a:spcBef>
                <a:spcPct val="0"/>
              </a:spcBef>
              <a:buNone/>
              <a:defRPr sz="2400" b="1" baseline="0">
                <a:latin typeface="+mj-lt"/>
                <a:ea typeface="+mj-ea"/>
                <a:cs typeface="+mj-cs"/>
              </a:defRPr>
            </a:lvl1pPr>
          </a:lstStyle>
          <a:p>
            <a:pPr lvl="0"/>
            <a:r>
              <a:rPr lang="en-US" sz="1800" b="0" noProof="0" dirty="0"/>
              <a:t>© 2017 SAP SE or an SAP affiliate company. All rights reserved.</a:t>
            </a:r>
          </a:p>
        </p:txBody>
      </p:sp>
      <p:grpSp>
        <p:nvGrpSpPr>
          <p:cNvPr id="10" name="Group 9"/>
          <p:cNvGrpSpPr/>
          <p:nvPr userDrawn="1"/>
        </p:nvGrpSpPr>
        <p:grpSpPr>
          <a:xfrm>
            <a:off x="0" y="0"/>
            <a:ext cx="9144000" cy="180000"/>
            <a:chOff x="0" y="0"/>
            <a:chExt cx="9144000" cy="180000"/>
          </a:xfrm>
        </p:grpSpPr>
        <p:sp>
          <p:nvSpPr>
            <p:cNvPr id="11" name="Rectangle 10"/>
            <p:cNvSpPr/>
            <p:nvPr userDrawn="1"/>
          </p:nvSpPr>
          <p:spPr bwMode="gray">
            <a:xfrm>
              <a:off x="0" y="0"/>
              <a:ext cx="9144000" cy="180000"/>
            </a:xfrm>
            <a:prstGeom prst="rect">
              <a:avLst/>
            </a:prstGeom>
            <a:solidFill>
              <a:schemeClr val="tx1"/>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grpSp>
          <p:nvGrpSpPr>
            <p:cNvPr id="12" name="Secondary Motion Band"/>
            <p:cNvGrpSpPr/>
            <p:nvPr userDrawn="1"/>
          </p:nvGrpSpPr>
          <p:grpSpPr>
            <a:xfrm>
              <a:off x="8064000" y="0"/>
              <a:ext cx="1080000" cy="180000"/>
              <a:chOff x="10754805" y="0"/>
              <a:chExt cx="1440375" cy="252000"/>
            </a:xfrm>
          </p:grpSpPr>
          <p:sp>
            <p:nvSpPr>
              <p:cNvPr id="13" name="Rectangle 12"/>
              <p:cNvSpPr/>
              <p:nvPr userDrawn="1"/>
            </p:nvSpPr>
            <p:spPr bwMode="gray">
              <a:xfrm>
                <a:off x="11715055" y="0"/>
                <a:ext cx="480125" cy="252000"/>
              </a:xfrm>
              <a:prstGeom prst="rect">
                <a:avLst/>
              </a:prstGeom>
              <a:solidFill>
                <a:schemeClr val="accent1"/>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4" name="Rectangle 13"/>
              <p:cNvSpPr/>
              <p:nvPr userDrawn="1"/>
            </p:nvSpPr>
            <p:spPr bwMode="gray">
              <a:xfrm>
                <a:off x="11234930" y="0"/>
                <a:ext cx="480125" cy="25200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5" name="Rectangle 14"/>
              <p:cNvSpPr/>
              <p:nvPr userDrawn="1"/>
            </p:nvSpPr>
            <p:spPr bwMode="gray">
              <a:xfrm>
                <a:off x="10754805" y="0"/>
                <a:ext cx="480125" cy="25200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grpSp>
      </p:grpSp>
    </p:spTree>
    <p:extLst>
      <p:ext uri="{BB962C8B-B14F-4D97-AF65-F5344CB8AC3E}">
        <p14:creationId xmlns:p14="http://schemas.microsoft.com/office/powerpoint/2010/main" val="451925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Copyright (German)">
    <p:spTree>
      <p:nvGrpSpPr>
        <p:cNvPr id="1" name=""/>
        <p:cNvGrpSpPr/>
        <p:nvPr/>
      </p:nvGrpSpPr>
      <p:grpSpPr>
        <a:xfrm>
          <a:off x="0" y="0"/>
          <a:ext cx="0" cy="0"/>
          <a:chOff x="0" y="0"/>
          <a:chExt cx="0" cy="0"/>
        </a:xfrm>
      </p:grpSpPr>
      <p:sp>
        <p:nvSpPr>
          <p:cNvPr id="4" name="TextBox 3"/>
          <p:cNvSpPr txBox="1"/>
          <p:nvPr userDrawn="1"/>
        </p:nvSpPr>
        <p:spPr bwMode="gray">
          <a:xfrm>
            <a:off x="360000" y="1620000"/>
            <a:ext cx="8273460" cy="3093154"/>
          </a:xfrm>
          <a:prstGeom prst="rect">
            <a:avLst/>
          </a:prstGeom>
          <a:noFill/>
        </p:spPr>
        <p:txBody>
          <a:bodyPr wrap="square" lIns="0" tIns="0" rIns="0" bIns="0" rtlCol="0">
            <a:spAutoFit/>
          </a:bodyPr>
          <a:lstStyle/>
          <a:p>
            <a:pPr>
              <a:spcBef>
                <a:spcPts val="900"/>
              </a:spcBef>
            </a:pPr>
            <a:r>
              <a:rPr lang="de-DE" sz="900" kern="1200" noProof="0" dirty="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SAP SE oder ein SAP-Konzernunternehmen nicht gestattet.</a:t>
            </a:r>
          </a:p>
          <a:p>
            <a:pPr>
              <a:spcBef>
                <a:spcPts val="900"/>
              </a:spcBef>
            </a:pPr>
            <a:r>
              <a:rPr lang="de-DE" sz="900" kern="1200" noProof="0" dirty="0">
                <a:solidFill>
                  <a:schemeClr val="tx1"/>
                </a:solidFill>
                <a:effectLst/>
                <a:latin typeface="Arial"/>
                <a:ea typeface="+mn-ea"/>
                <a:cs typeface="+mn-cs"/>
              </a:rPr>
              <a:t>In dieser Publikation enthaltene Informationen können ohne vorherige Ankündigung geändert werden. Die von SAP SE oder deren Vertriebsfirmen angebotenen Softwareprodukte können Softwarekomponenten auch anderer Softwarehersteller enthalten. Produkte können länderspezifische Unterschiede aufweisen.</a:t>
            </a:r>
          </a:p>
          <a:p>
            <a:pPr>
              <a:spcBef>
                <a:spcPts val="900"/>
              </a:spcBef>
            </a:pPr>
            <a:r>
              <a:rPr lang="de-DE" sz="900" kern="1200" noProof="0" dirty="0">
                <a:solidFill>
                  <a:schemeClr val="tx1"/>
                </a:solidFill>
                <a:effectLst/>
                <a:latin typeface="Arial"/>
                <a:ea typeface="+mn-ea"/>
                <a:cs typeface="+mn-cs"/>
              </a:rPr>
              <a:t>Die vorliegenden Unterlagen werden von der SAP SE oder einem SAP-Konzernunternehmen bereitgestellt und dienen ausschließlich zu Informationszwecken. </a:t>
            </a:r>
            <a:br>
              <a:rPr lang="de-DE" sz="900" kern="1200" noProof="0" dirty="0">
                <a:solidFill>
                  <a:schemeClr val="tx1"/>
                </a:solidFill>
                <a:effectLst/>
                <a:latin typeface="Arial"/>
                <a:ea typeface="+mn-ea"/>
                <a:cs typeface="+mn-cs"/>
              </a:rPr>
            </a:br>
            <a:r>
              <a:rPr lang="de-DE" sz="900" kern="1200" noProof="0" dirty="0">
                <a:solidFill>
                  <a:schemeClr val="tx1"/>
                </a:solidFill>
                <a:effectLst/>
                <a:latin typeface="Arial"/>
                <a:ea typeface="+mn-ea"/>
                <a:cs typeface="+mn-cs"/>
              </a:rPr>
              <a:t>Die SAP SE oder ihre Konzernunternehmen übernehmen keinerlei Haftung oder Gewährleistung für Fehler oder Unvollständigkeiten in dieser Publikation. </a:t>
            </a:r>
            <a:br>
              <a:rPr lang="de-DE" sz="900" kern="1200" noProof="0" dirty="0">
                <a:solidFill>
                  <a:schemeClr val="tx1"/>
                </a:solidFill>
                <a:effectLst/>
                <a:latin typeface="Arial"/>
                <a:ea typeface="+mn-ea"/>
                <a:cs typeface="+mn-cs"/>
              </a:rPr>
            </a:br>
            <a:r>
              <a:rPr lang="de-DE" sz="900" kern="1200" noProof="0" dirty="0">
                <a:solidFill>
                  <a:schemeClr val="tx1"/>
                </a:solidFill>
                <a:effectLst/>
                <a:latin typeface="Arial"/>
                <a:ea typeface="+mn-ea"/>
                <a:cs typeface="+mn-cs"/>
              </a:rPr>
              <a:t>Die SAP SE oder ein SAP-Konzernunternehmen steht lediglich für Produkte und Dienstleistungen nach der Maßgabe ein, die in der Vereinbarung über die </a:t>
            </a:r>
            <a:br>
              <a:rPr lang="de-DE" sz="900" kern="1200" noProof="0" dirty="0">
                <a:solidFill>
                  <a:schemeClr val="tx1"/>
                </a:solidFill>
                <a:effectLst/>
                <a:latin typeface="Arial"/>
                <a:ea typeface="+mn-ea"/>
                <a:cs typeface="+mn-cs"/>
              </a:rPr>
            </a:br>
            <a:r>
              <a:rPr lang="de-DE" sz="900" kern="1200" noProof="0" dirty="0">
                <a:solidFill>
                  <a:schemeClr val="tx1"/>
                </a:solidFill>
                <a:effectLst/>
                <a:latin typeface="Arial"/>
                <a:ea typeface="+mn-ea"/>
                <a:cs typeface="+mn-cs"/>
              </a:rPr>
              <a:t>jeweiligen Produkte und Dienstleistungen ausdrücklich geregelt ist. Keine der hierin enthaltenen Informationen ist als zusätzliche Garantie zu interpretieren. </a:t>
            </a:r>
          </a:p>
          <a:p>
            <a:pPr>
              <a:spcBef>
                <a:spcPts val="900"/>
              </a:spcBef>
            </a:pPr>
            <a:r>
              <a:rPr lang="de-DE" sz="900" kern="1200" noProof="0" dirty="0">
                <a:solidFill>
                  <a:schemeClr val="tx1"/>
                </a:solidFill>
                <a:effectLst/>
                <a:latin typeface="Arial"/>
                <a:ea typeface="+mn-ea"/>
                <a:cs typeface="+mn-cs"/>
              </a:rPr>
              <a:t>Insbesondere sind die SAP SE oder ihre Konzernunternehmen in keiner Weise verpflichtet, in dieser Publikation oder einer zugehörigen Präsentation dargestellte Geschäftsabläufe zu verfolgen oder hierin wiedergegebene Funktionen zu entwickeln oder zu veröffentlichen. Diese Publikation oder eine zugehörige Präsentation, die Strategie und etwaige künftige Entwicklungen, Produkte und/oder Plattformen der SAP SE oder ihrer Konzernunternehmen können von der SAP SE oder ihren Konzernunternehmen jederzeit und ohne Angabe von Gründen unangekündigt geändert werden. 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die tatsächlichen Ergebnisse von den Erwartungen abweichen können. Dem Leser wird empfohlen, diesen vorausschauenden Aussagen kein übertriebenes Vertrauen zu schenken und sich bei Kaufentscheidungen nicht auf sie zu stützen.</a:t>
            </a:r>
          </a:p>
          <a:p>
            <a:pPr>
              <a:spcBef>
                <a:spcPts val="900"/>
              </a:spcBef>
            </a:pPr>
            <a:r>
              <a:rPr lang="de-DE" sz="900" kern="1200" noProof="0" dirty="0">
                <a:solidFill>
                  <a:schemeClr val="tx1"/>
                </a:solidFill>
                <a:effectLst/>
                <a:latin typeface="Arial"/>
                <a:ea typeface="+mn-ea"/>
                <a:cs typeface="+mn-cs"/>
              </a:rPr>
              <a:t>SAP und andere in diesem Dokument erwähnte Produkte und Dienstleistungen von SAP sowie die dazugehörigen Logos sind Marken oder eingetragene Marken </a:t>
            </a:r>
            <a:br>
              <a:rPr lang="de-DE" sz="900" kern="1200" noProof="0" dirty="0">
                <a:solidFill>
                  <a:schemeClr val="tx1"/>
                </a:solidFill>
                <a:effectLst/>
                <a:latin typeface="Arial"/>
                <a:ea typeface="+mn-ea"/>
                <a:cs typeface="+mn-cs"/>
              </a:rPr>
            </a:br>
            <a:r>
              <a:rPr lang="de-DE" sz="900" kern="1200" noProof="0" dirty="0">
                <a:solidFill>
                  <a:schemeClr val="tx1"/>
                </a:solidFill>
                <a:effectLst/>
                <a:latin typeface="Arial"/>
                <a:ea typeface="+mn-ea"/>
                <a:cs typeface="+mn-cs"/>
              </a:rPr>
              <a:t>der SAP SE (oder von einem SAP-Konzernunternehmen) in Deutschland und verschiedenen anderen Ländern weltweit. Alle anderen Namen von Produkten und Dienstleistungen sind Marken der jeweiligen Firmen. </a:t>
            </a:r>
            <a:br>
              <a:rPr lang="de-DE" sz="900" kern="1200" noProof="0" dirty="0">
                <a:solidFill>
                  <a:schemeClr val="tx1"/>
                </a:solidFill>
                <a:effectLst/>
                <a:latin typeface="Arial"/>
                <a:ea typeface="+mn-ea"/>
                <a:cs typeface="+mn-cs"/>
              </a:rPr>
            </a:br>
            <a:r>
              <a:rPr lang="de-DE" sz="900" kern="1200" noProof="0" dirty="0">
                <a:solidFill>
                  <a:schemeClr val="tx1"/>
                </a:solidFill>
                <a:effectLst/>
                <a:latin typeface="Arial"/>
                <a:ea typeface="+mn-ea"/>
                <a:cs typeface="+mn-cs"/>
              </a:rPr>
              <a:t>Zusätzliche Informationen zur Marke und Vermerke finden Sie auf der Seite </a:t>
            </a:r>
            <a:r>
              <a:rPr lang="de-DE" sz="900" kern="1200" noProof="0" dirty="0">
                <a:solidFill>
                  <a:schemeClr val="tx1"/>
                </a:solidFill>
                <a:effectLst/>
                <a:latin typeface="Arial"/>
                <a:ea typeface="+mn-ea"/>
                <a:cs typeface="+mn-cs"/>
                <a:hlinkClick r:id="rId2"/>
              </a:rPr>
              <a:t>https://www.sap.com/corporate/de/legal/copyright.html</a:t>
            </a:r>
            <a:r>
              <a:rPr lang="de-DE" sz="900" kern="1200" noProof="0" dirty="0">
                <a:solidFill>
                  <a:schemeClr val="tx1"/>
                </a:solidFill>
                <a:effectLst/>
                <a:latin typeface="Arial"/>
                <a:ea typeface="+mn-ea"/>
                <a:cs typeface="+mn-cs"/>
              </a:rPr>
              <a:t>.</a:t>
            </a:r>
          </a:p>
        </p:txBody>
      </p:sp>
      <p:sp>
        <p:nvSpPr>
          <p:cNvPr id="5" name="TextBox 4"/>
          <p:cNvSpPr txBox="1"/>
          <p:nvPr userDrawn="1"/>
        </p:nvSpPr>
        <p:spPr bwMode="gray">
          <a:xfrm>
            <a:off x="360000" y="719835"/>
            <a:ext cx="8386716" cy="276999"/>
          </a:xfrm>
          <a:prstGeom prst="rect">
            <a:avLst/>
          </a:prstGeom>
        </p:spPr>
        <p:txBody>
          <a:bodyPr vert="horz" wrap="square" lIns="0" tIns="0" rIns="0" bIns="0" rtlCol="0" anchor="t" anchorCtr="0">
            <a:spAutoFit/>
          </a:bodyPr>
          <a:lstStyle>
            <a:lvl1pPr>
              <a:spcBef>
                <a:spcPct val="0"/>
              </a:spcBef>
              <a:buNone/>
              <a:defRPr sz="2400" b="1" baseline="0">
                <a:latin typeface="+mj-lt"/>
                <a:ea typeface="+mj-ea"/>
                <a:cs typeface="+mj-cs"/>
              </a:defRPr>
            </a:lvl1pPr>
          </a:lstStyle>
          <a:p>
            <a:pPr lvl="0"/>
            <a:r>
              <a:rPr lang="en-US" sz="1800" b="0" noProof="0" dirty="0"/>
              <a:t>© </a:t>
            </a:r>
            <a:r>
              <a:rPr lang="de-DE" sz="1800" b="0" noProof="0" dirty="0"/>
              <a:t>2017 SAP SE oder ein SAP-Konzernunternehmen. Alle Rechte vorbehalten.</a:t>
            </a:r>
          </a:p>
        </p:txBody>
      </p:sp>
      <p:grpSp>
        <p:nvGrpSpPr>
          <p:cNvPr id="10" name="Group 9"/>
          <p:cNvGrpSpPr/>
          <p:nvPr userDrawn="1"/>
        </p:nvGrpSpPr>
        <p:grpSpPr>
          <a:xfrm>
            <a:off x="0" y="0"/>
            <a:ext cx="9144000" cy="180000"/>
            <a:chOff x="0" y="0"/>
            <a:chExt cx="9144000" cy="180000"/>
          </a:xfrm>
        </p:grpSpPr>
        <p:sp>
          <p:nvSpPr>
            <p:cNvPr id="11" name="Rectangle 10"/>
            <p:cNvSpPr/>
            <p:nvPr userDrawn="1"/>
          </p:nvSpPr>
          <p:spPr bwMode="gray">
            <a:xfrm>
              <a:off x="0" y="0"/>
              <a:ext cx="9144000" cy="180000"/>
            </a:xfrm>
            <a:prstGeom prst="rect">
              <a:avLst/>
            </a:prstGeom>
            <a:solidFill>
              <a:schemeClr val="tx1"/>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grpSp>
          <p:nvGrpSpPr>
            <p:cNvPr id="12" name="Secondary Motion Band"/>
            <p:cNvGrpSpPr/>
            <p:nvPr userDrawn="1"/>
          </p:nvGrpSpPr>
          <p:grpSpPr>
            <a:xfrm>
              <a:off x="8064000" y="0"/>
              <a:ext cx="1080000" cy="180000"/>
              <a:chOff x="10754805" y="0"/>
              <a:chExt cx="1440375" cy="252000"/>
            </a:xfrm>
          </p:grpSpPr>
          <p:sp>
            <p:nvSpPr>
              <p:cNvPr id="13" name="Rectangle 12"/>
              <p:cNvSpPr/>
              <p:nvPr userDrawn="1"/>
            </p:nvSpPr>
            <p:spPr bwMode="gray">
              <a:xfrm>
                <a:off x="11715055" y="0"/>
                <a:ext cx="480125" cy="252000"/>
              </a:xfrm>
              <a:prstGeom prst="rect">
                <a:avLst/>
              </a:prstGeom>
              <a:solidFill>
                <a:schemeClr val="accent1"/>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4" name="Rectangle 13"/>
              <p:cNvSpPr/>
              <p:nvPr userDrawn="1"/>
            </p:nvSpPr>
            <p:spPr bwMode="gray">
              <a:xfrm>
                <a:off x="11234930" y="0"/>
                <a:ext cx="480125" cy="25200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5" name="Rectangle 14"/>
              <p:cNvSpPr/>
              <p:nvPr userDrawn="1"/>
            </p:nvSpPr>
            <p:spPr bwMode="gray">
              <a:xfrm>
                <a:off x="10754805" y="0"/>
                <a:ext cx="480125" cy="25200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grpSp>
      </p:grpSp>
    </p:spTree>
    <p:extLst>
      <p:ext uri="{BB962C8B-B14F-4D97-AF65-F5344CB8AC3E}">
        <p14:creationId xmlns:p14="http://schemas.microsoft.com/office/powerpoint/2010/main" val="1911862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with Image Custom">
    <p:spTree>
      <p:nvGrpSpPr>
        <p:cNvPr id="1" name=""/>
        <p:cNvGrpSpPr/>
        <p:nvPr/>
      </p:nvGrpSpPr>
      <p:grpSpPr>
        <a:xfrm>
          <a:off x="0" y="0"/>
          <a:ext cx="0" cy="0"/>
          <a:chOff x="0" y="0"/>
          <a:chExt cx="0" cy="0"/>
        </a:xfrm>
      </p:grpSpPr>
      <p:sp>
        <p:nvSpPr>
          <p:cNvPr id="5" name="Cover Image Placeholder"/>
          <p:cNvSpPr>
            <a:spLocks noGrp="1"/>
          </p:cNvSpPr>
          <p:nvPr>
            <p:ph type="pic" sz="quarter" idx="12" hasCustomPrompt="1"/>
          </p:nvPr>
        </p:nvSpPr>
        <p:spPr>
          <a:xfrm>
            <a:off x="1" y="0"/>
            <a:ext cx="9144000" cy="3430006"/>
          </a:xfrm>
          <a:solidFill>
            <a:schemeClr val="tx2">
              <a:alpha val="70000"/>
            </a:schemeClr>
          </a:solidFill>
        </p:spPr>
        <p:txBody>
          <a:bodyPr tIns="504000"/>
          <a:lstStyle>
            <a:lvl1pPr algn="ctr">
              <a:defRPr sz="1200">
                <a:solidFill>
                  <a:schemeClr val="tx1"/>
                </a:solidFill>
              </a:defRPr>
            </a:lvl1pPr>
          </a:lstStyle>
          <a:p>
            <a:r>
              <a:rPr lang="en-US" dirty="0"/>
              <a:t>Click to insert title image</a:t>
            </a:r>
          </a:p>
        </p:txBody>
      </p:sp>
      <p:grpSp>
        <p:nvGrpSpPr>
          <p:cNvPr id="2" name="Group 1"/>
          <p:cNvGrpSpPr/>
          <p:nvPr userDrawn="1"/>
        </p:nvGrpSpPr>
        <p:grpSpPr>
          <a:xfrm>
            <a:off x="6877028" y="0"/>
            <a:ext cx="2266973" cy="3430006"/>
            <a:chOff x="6877028" y="0"/>
            <a:chExt cx="2266973" cy="3430006"/>
          </a:xfrm>
        </p:grpSpPr>
        <p:sp>
          <p:nvSpPr>
            <p:cNvPr id="17" name="Rectangle 16"/>
            <p:cNvSpPr/>
            <p:nvPr userDrawn="1"/>
          </p:nvSpPr>
          <p:spPr bwMode="gray">
            <a:xfrm>
              <a:off x="8388001" y="0"/>
              <a:ext cx="756000" cy="3430006"/>
            </a:xfrm>
            <a:prstGeom prst="rect">
              <a:avLst/>
            </a:prstGeom>
            <a:solidFill>
              <a:schemeClr val="accent1"/>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8" name="Rectangle 17"/>
            <p:cNvSpPr/>
            <p:nvPr userDrawn="1"/>
          </p:nvSpPr>
          <p:spPr bwMode="gray">
            <a:xfrm>
              <a:off x="7632514" y="0"/>
              <a:ext cx="756000" cy="3430006"/>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2" name="Rectangle 21"/>
            <p:cNvSpPr/>
            <p:nvPr userDrawn="1"/>
          </p:nvSpPr>
          <p:spPr bwMode="gray">
            <a:xfrm>
              <a:off x="6877028" y="0"/>
              <a:ext cx="756000" cy="3430006"/>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grpSp>
      <p:sp>
        <p:nvSpPr>
          <p:cNvPr id="14" name="Rounded Rectangle 13"/>
          <p:cNvSpPr/>
          <p:nvPr userDrawn="1"/>
        </p:nvSpPr>
        <p:spPr bwMode="gray">
          <a:xfrm>
            <a:off x="339725" y="1941178"/>
            <a:ext cx="3727178" cy="1357383"/>
          </a:xfrm>
          <a:prstGeom prst="roundRect">
            <a:avLst>
              <a:gd name="adj" fmla="val 16667"/>
            </a:avLst>
          </a:prstGeom>
          <a:solidFill>
            <a:srgbClr val="FFFF00"/>
          </a:solidFill>
          <a:ln>
            <a:noFill/>
            <a:headEnd/>
            <a:tailEnd/>
          </a:ln>
          <a:effectLst/>
        </p:spPr>
        <p:style>
          <a:lnRef idx="3">
            <a:schemeClr val="lt1"/>
          </a:lnRef>
          <a:fillRef idx="1">
            <a:schemeClr val="accent6"/>
          </a:fillRef>
          <a:effectRef idx="1">
            <a:schemeClr val="accent6"/>
          </a:effectRef>
          <a:fontRef idx="minor">
            <a:schemeClr val="lt1"/>
          </a:fontRef>
        </p:style>
        <p:txBody>
          <a:bodyPr wrap="square" lIns="36000" tIns="36000" rIns="36000" bIns="36000" rtlCol="0" anchor="ctr">
            <a:spAutoFit/>
          </a:bodyPr>
          <a:lstStyle/>
          <a:p>
            <a:pPr fontAlgn="base">
              <a:spcBef>
                <a:spcPct val="50000"/>
              </a:spcBef>
              <a:spcAft>
                <a:spcPct val="0"/>
              </a:spcAft>
              <a:buClr>
                <a:srgbClr val="F0AB00"/>
              </a:buClr>
              <a:buSzPct val="80000"/>
            </a:pPr>
            <a:r>
              <a:rPr lang="en-US" sz="1000" b="1" kern="0" dirty="0">
                <a:solidFill>
                  <a:sysClr val="windowText" lastClr="000000"/>
                </a:solidFill>
                <a:ea typeface="Arial Unicode MS" pitchFamily="34" charset="-128"/>
                <a:cs typeface="Arial Unicode MS" pitchFamily="34" charset="-128"/>
                <a:sym typeface="Arial"/>
              </a:rPr>
              <a:t>NOTE: </a:t>
            </a:r>
            <a:r>
              <a:rPr lang="en-US" sz="1000" kern="0" dirty="0">
                <a:solidFill>
                  <a:sysClr val="windowText" lastClr="000000"/>
                </a:solidFill>
                <a:ea typeface="Arial Unicode MS" pitchFamily="34" charset="-128"/>
                <a:cs typeface="Arial Unicode MS" pitchFamily="34" charset="-128"/>
                <a:sym typeface="Arial"/>
              </a:rPr>
              <a:t>Delete the yellow stickers</a:t>
            </a:r>
            <a:r>
              <a:rPr lang="en-US" sz="1000" kern="0" baseline="0" dirty="0">
                <a:solidFill>
                  <a:sysClr val="windowText" lastClr="000000"/>
                </a:solidFill>
                <a:ea typeface="Arial Unicode MS" pitchFamily="34" charset="-128"/>
                <a:cs typeface="Arial Unicode MS" pitchFamily="34" charset="-128"/>
                <a:sym typeface="Arial"/>
              </a:rPr>
              <a:t> when finished.</a:t>
            </a:r>
            <a:endParaRPr lang="en-US" sz="1000" kern="0" dirty="0">
              <a:solidFill>
                <a:sysClr val="windowText" lastClr="000000"/>
              </a:solidFill>
              <a:ea typeface="Arial Unicode MS" pitchFamily="34" charset="-128"/>
              <a:cs typeface="Arial Unicode MS" pitchFamily="34" charset="-128"/>
              <a:sym typeface="Arial"/>
            </a:endParaRPr>
          </a:p>
          <a:p>
            <a:pPr marL="0" marR="0" lvl="0" indent="0" algn="l" defTabSz="1088776" rtl="0" eaLnBrk="1" fontAlgn="base" latinLnBrk="0" hangingPunct="1">
              <a:lnSpc>
                <a:spcPct val="100000"/>
              </a:lnSpc>
              <a:spcBef>
                <a:spcPts val="600"/>
              </a:spcBef>
              <a:spcAft>
                <a:spcPct val="0"/>
              </a:spcAft>
              <a:buClr>
                <a:srgbClr val="F0AB00"/>
              </a:buClr>
              <a:buSzPct val="80000"/>
              <a:buFontTx/>
              <a:buNone/>
              <a:tabLst/>
              <a:defRPr/>
            </a:pPr>
            <a:r>
              <a:rPr lang="en-US" sz="1000" kern="0" dirty="0">
                <a:solidFill>
                  <a:sysClr val="windowText" lastClr="000000"/>
                </a:solidFill>
                <a:ea typeface="Arial Unicode MS" pitchFamily="34" charset="-128"/>
                <a:cs typeface="Arial Unicode MS" pitchFamily="34" charset="-128"/>
                <a:sym typeface="Arial"/>
              </a:rPr>
              <a:t>Samples of a title slide with</a:t>
            </a:r>
            <a:r>
              <a:rPr lang="en-US" sz="1000" kern="0" baseline="0" dirty="0">
                <a:solidFill>
                  <a:sysClr val="windowText" lastClr="000000"/>
                </a:solidFill>
                <a:ea typeface="Arial Unicode MS" pitchFamily="34" charset="-128"/>
                <a:cs typeface="Arial Unicode MS" pitchFamily="34" charset="-128"/>
                <a:sym typeface="Arial"/>
              </a:rPr>
              <a:t> an image are also available in this template.</a:t>
            </a:r>
          </a:p>
          <a:p>
            <a:pPr fontAlgn="base">
              <a:spcBef>
                <a:spcPts val="600"/>
              </a:spcBef>
              <a:spcAft>
                <a:spcPct val="0"/>
              </a:spcAft>
              <a:buClr>
                <a:srgbClr val="F0AB00"/>
              </a:buClr>
              <a:buSzPct val="80000"/>
            </a:pPr>
            <a:r>
              <a:rPr lang="en-US" sz="1000" kern="0" baseline="0" dirty="0">
                <a:solidFill>
                  <a:sysClr val="windowText" lastClr="000000"/>
                </a:solidFill>
                <a:ea typeface="Arial Unicode MS" pitchFamily="34" charset="-128"/>
                <a:cs typeface="Arial Unicode MS" pitchFamily="34" charset="-128"/>
                <a:sym typeface="Arial"/>
              </a:rPr>
              <a:t>Once the custom photo is inserted, click send to back in the Slide Master, so the motion band is on top of the photo.</a:t>
            </a:r>
          </a:p>
          <a:p>
            <a:pPr fontAlgn="base">
              <a:spcBef>
                <a:spcPts val="600"/>
              </a:spcBef>
              <a:spcAft>
                <a:spcPct val="0"/>
              </a:spcAft>
              <a:buClr>
                <a:srgbClr val="F0AB00"/>
              </a:buClr>
              <a:buSzPct val="80000"/>
            </a:pPr>
            <a:r>
              <a:rPr lang="en-US" sz="1000" kern="0" dirty="0">
                <a:solidFill>
                  <a:sysClr val="windowText" lastClr="000000"/>
                </a:solidFill>
                <a:ea typeface="Arial Unicode MS" pitchFamily="34" charset="-128"/>
                <a:cs typeface="Arial Unicode MS" pitchFamily="34" charset="-128"/>
                <a:sym typeface="Arial"/>
              </a:rPr>
              <a:t>See </a:t>
            </a:r>
            <a:r>
              <a:rPr lang="en-US" sz="1000" kern="0" dirty="0">
                <a:solidFill>
                  <a:sysClr val="windowText" lastClr="000000"/>
                </a:solidFill>
                <a:ea typeface="Arial Unicode MS" pitchFamily="34" charset="-128"/>
                <a:cs typeface="Arial Unicode MS" pitchFamily="34" charset="-128"/>
                <a:sym typeface="Arial"/>
                <a:hlinkClick r:id="rId2"/>
              </a:rPr>
              <a:t>SAP Image Library</a:t>
            </a:r>
            <a:r>
              <a:rPr lang="en-US" sz="1000" kern="0" dirty="0">
                <a:solidFill>
                  <a:sysClr val="windowText" lastClr="000000"/>
                </a:solidFill>
                <a:ea typeface="Arial Unicode MS" pitchFamily="34" charset="-128"/>
                <a:cs typeface="Arial Unicode MS" pitchFamily="34" charset="-128"/>
                <a:sym typeface="Arial"/>
              </a:rPr>
              <a:t> for other available images</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47663" y="3646672"/>
            <a:ext cx="1203600" cy="215999"/>
          </a:xfrm>
          <a:prstGeom prst="rect">
            <a:avLst/>
          </a:prstGeom>
        </p:spPr>
      </p:pic>
      <p:sp>
        <p:nvSpPr>
          <p:cNvPr id="15" name="Classification"/>
          <p:cNvSpPr txBox="1"/>
          <p:nvPr userDrawn="1"/>
        </p:nvSpPr>
        <p:spPr>
          <a:xfrm>
            <a:off x="347663" y="5770800"/>
            <a:ext cx="3152820"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INTERNAL</a:t>
            </a:r>
          </a:p>
        </p:txBody>
      </p:sp>
      <p:sp>
        <p:nvSpPr>
          <p:cNvPr id="20" name="Speaker"/>
          <p:cNvSpPr>
            <a:spLocks noGrp="1"/>
          </p:cNvSpPr>
          <p:nvPr>
            <p:ph type="subTitle" idx="1" hasCustomPrompt="1"/>
          </p:nvPr>
        </p:nvSpPr>
        <p:spPr bwMode="gray">
          <a:xfrm>
            <a:off x="347662" y="5130000"/>
            <a:ext cx="8453437" cy="430887"/>
          </a:xfrm>
        </p:spPr>
        <p:txBody>
          <a:bodyPr wrap="square" anchor="t" anchorCtr="0">
            <a:noAutofit/>
          </a:bodyPr>
          <a:lstStyle>
            <a:lvl1pPr marL="0" marR="0" indent="0" algn="l" defTabSz="816201"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408100" indent="0" algn="ctr">
              <a:buNone/>
              <a:defRPr>
                <a:solidFill>
                  <a:schemeClr val="tx1">
                    <a:tint val="75000"/>
                  </a:schemeClr>
                </a:solidFill>
              </a:defRPr>
            </a:lvl2pPr>
            <a:lvl3pPr marL="816201" indent="0" algn="ctr">
              <a:buNone/>
              <a:defRPr>
                <a:solidFill>
                  <a:schemeClr val="tx1">
                    <a:tint val="75000"/>
                  </a:schemeClr>
                </a:solidFill>
              </a:defRPr>
            </a:lvl3pPr>
            <a:lvl4pPr marL="1224301" indent="0" algn="ctr">
              <a:buNone/>
              <a:defRPr>
                <a:solidFill>
                  <a:schemeClr val="tx1">
                    <a:tint val="75000"/>
                  </a:schemeClr>
                </a:solidFill>
              </a:defRPr>
            </a:lvl4pPr>
            <a:lvl5pPr marL="1632402" indent="0" algn="ctr">
              <a:buNone/>
              <a:defRPr>
                <a:solidFill>
                  <a:schemeClr val="tx1">
                    <a:tint val="75000"/>
                  </a:schemeClr>
                </a:solidFill>
              </a:defRPr>
            </a:lvl5pPr>
            <a:lvl6pPr marL="2040503" indent="0" algn="ctr">
              <a:buNone/>
              <a:defRPr>
                <a:solidFill>
                  <a:schemeClr val="tx1">
                    <a:tint val="75000"/>
                  </a:schemeClr>
                </a:solidFill>
              </a:defRPr>
            </a:lvl6pPr>
            <a:lvl7pPr marL="2448603" indent="0" algn="ctr">
              <a:buNone/>
              <a:defRPr>
                <a:solidFill>
                  <a:schemeClr val="tx1">
                    <a:tint val="75000"/>
                  </a:schemeClr>
                </a:solidFill>
              </a:defRPr>
            </a:lvl7pPr>
            <a:lvl8pPr marL="2856704" indent="0" algn="ctr">
              <a:buNone/>
              <a:defRPr>
                <a:solidFill>
                  <a:schemeClr val="tx1">
                    <a:tint val="75000"/>
                  </a:schemeClr>
                </a:solidFill>
              </a:defRPr>
            </a:lvl8pPr>
            <a:lvl9pPr marL="3264804" indent="0" algn="ctr">
              <a:buNone/>
              <a:defRPr>
                <a:solidFill>
                  <a:schemeClr val="tx1">
                    <a:tint val="75000"/>
                  </a:schemeClr>
                </a:solidFill>
              </a:defRPr>
            </a:lvl9pPr>
          </a:lstStyle>
          <a:p>
            <a:r>
              <a:rPr lang="en-US" dirty="0"/>
              <a:t>Speaker’s Name, SAP</a:t>
            </a:r>
          </a:p>
          <a:p>
            <a:pPr marL="0" marR="0" lvl="0" indent="0" algn="l" defTabSz="816201" rtl="0" eaLnBrk="1" fontAlgn="auto" latinLnBrk="0" hangingPunct="1">
              <a:lnSpc>
                <a:spcPct val="100000"/>
              </a:lnSpc>
              <a:spcBef>
                <a:spcPts val="0"/>
              </a:spcBef>
              <a:spcAft>
                <a:spcPts val="0"/>
              </a:spcAft>
              <a:buClr>
                <a:schemeClr val="accent1"/>
              </a:buClr>
              <a:buSzPct val="80000"/>
              <a:buFontTx/>
              <a:buNone/>
              <a:tabLst/>
              <a:defRPr/>
            </a:pPr>
            <a:r>
              <a:rPr lang="en-US" dirty="0"/>
              <a:t>Month 00, 2017 </a:t>
            </a:r>
          </a:p>
        </p:txBody>
      </p:sp>
      <p:sp>
        <p:nvSpPr>
          <p:cNvPr id="21" name="Presentation Title"/>
          <p:cNvSpPr>
            <a:spLocks noGrp="1"/>
          </p:cNvSpPr>
          <p:nvPr>
            <p:ph type="body" sz="quarter" idx="14" hasCustomPrompt="1"/>
          </p:nvPr>
        </p:nvSpPr>
        <p:spPr>
          <a:xfrm>
            <a:off x="347662" y="4024800"/>
            <a:ext cx="8453437" cy="997196"/>
          </a:xfrm>
        </p:spPr>
        <p:txBody>
          <a:bodyPr wrap="square">
            <a:noAutofit/>
          </a:bodyPr>
          <a:lstStyle>
            <a:lvl1pPr>
              <a:lnSpc>
                <a:spcPct val="90000"/>
              </a:lnSpc>
              <a:spcBef>
                <a:spcPts val="0"/>
              </a:spcBef>
              <a:defRPr sz="3600" b="1" baseline="0"/>
            </a:lvl1pPr>
          </a:lstStyle>
          <a:p>
            <a:pPr lvl="0"/>
            <a:r>
              <a:rPr lang="en-US" dirty="0"/>
              <a:t>Presentation Title </a:t>
            </a:r>
            <a:br>
              <a:rPr lang="en-US" dirty="0"/>
            </a:br>
            <a:r>
              <a:rPr lang="en-US" dirty="0"/>
              <a:t>Goes Here and Here.</a:t>
            </a:r>
          </a:p>
        </p:txBody>
      </p:sp>
      <p:pic>
        <p:nvPicPr>
          <p:cNvPr id="23" name="Picture 2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47663" y="6144600"/>
            <a:ext cx="1578462" cy="359999"/>
          </a:xfrm>
          <a:prstGeom prst="rect">
            <a:avLst/>
          </a:prstGeom>
        </p:spPr>
      </p:pic>
    </p:spTree>
    <p:extLst>
      <p:ext uri="{BB962C8B-B14F-4D97-AF65-F5344CB8AC3E}">
        <p14:creationId xmlns:p14="http://schemas.microsoft.com/office/powerpoint/2010/main" val="2227359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14" userDrawn="1">
          <p15:clr>
            <a:srgbClr val="FBAE40"/>
          </p15:clr>
        </p15:guide>
        <p15:guide id="2" orient="horz" pos="2160" userDrawn="1">
          <p15:clr>
            <a:srgbClr val="FBAE40"/>
          </p15:clr>
        </p15:guide>
        <p15:guide id="3" orient="horz" pos="3988" userDrawn="1">
          <p15:clr>
            <a:srgbClr val="FBAE40"/>
          </p15:clr>
        </p15:guide>
        <p15:guide id="4" pos="554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7188" y="1880235"/>
            <a:ext cx="1203600" cy="215999"/>
          </a:xfrm>
          <a:prstGeom prst="rect">
            <a:avLst/>
          </a:prstGeom>
        </p:spPr>
      </p:pic>
      <p:sp>
        <p:nvSpPr>
          <p:cNvPr id="24" name="Classification"/>
          <p:cNvSpPr txBox="1"/>
          <p:nvPr userDrawn="1"/>
        </p:nvSpPr>
        <p:spPr>
          <a:xfrm>
            <a:off x="357188" y="5094000"/>
            <a:ext cx="3152820"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INTERNAL</a:t>
            </a:r>
          </a:p>
        </p:txBody>
      </p:sp>
      <p:sp>
        <p:nvSpPr>
          <p:cNvPr id="6" name="Speaker"/>
          <p:cNvSpPr>
            <a:spLocks noGrp="1"/>
          </p:cNvSpPr>
          <p:nvPr userDrawn="1">
            <p:ph type="subTitle" idx="1" hasCustomPrompt="1"/>
          </p:nvPr>
        </p:nvSpPr>
        <p:spPr bwMode="gray">
          <a:xfrm>
            <a:off x="357188" y="4269600"/>
            <a:ext cx="6015037"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408100" indent="0" algn="ctr">
              <a:buNone/>
              <a:defRPr>
                <a:solidFill>
                  <a:schemeClr val="tx1">
                    <a:tint val="75000"/>
                  </a:schemeClr>
                </a:solidFill>
              </a:defRPr>
            </a:lvl2pPr>
            <a:lvl3pPr marL="816201" indent="0" algn="ctr">
              <a:buNone/>
              <a:defRPr>
                <a:solidFill>
                  <a:schemeClr val="tx1">
                    <a:tint val="75000"/>
                  </a:schemeClr>
                </a:solidFill>
              </a:defRPr>
            </a:lvl3pPr>
            <a:lvl4pPr marL="1224301" indent="0" algn="ctr">
              <a:buNone/>
              <a:defRPr>
                <a:solidFill>
                  <a:schemeClr val="tx1">
                    <a:tint val="75000"/>
                  </a:schemeClr>
                </a:solidFill>
              </a:defRPr>
            </a:lvl4pPr>
            <a:lvl5pPr marL="1632402" indent="0" algn="ctr">
              <a:buNone/>
              <a:defRPr>
                <a:solidFill>
                  <a:schemeClr val="tx1">
                    <a:tint val="75000"/>
                  </a:schemeClr>
                </a:solidFill>
              </a:defRPr>
            </a:lvl5pPr>
            <a:lvl6pPr marL="2040503" indent="0" algn="ctr">
              <a:buNone/>
              <a:defRPr>
                <a:solidFill>
                  <a:schemeClr val="tx1">
                    <a:tint val="75000"/>
                  </a:schemeClr>
                </a:solidFill>
              </a:defRPr>
            </a:lvl6pPr>
            <a:lvl7pPr marL="2448603" indent="0" algn="ctr">
              <a:buNone/>
              <a:defRPr>
                <a:solidFill>
                  <a:schemeClr val="tx1">
                    <a:tint val="75000"/>
                  </a:schemeClr>
                </a:solidFill>
              </a:defRPr>
            </a:lvl7pPr>
            <a:lvl8pPr marL="2856704" indent="0" algn="ctr">
              <a:buNone/>
              <a:defRPr>
                <a:solidFill>
                  <a:schemeClr val="tx1">
                    <a:tint val="75000"/>
                  </a:schemeClr>
                </a:solidFill>
              </a:defRPr>
            </a:lvl8pPr>
            <a:lvl9pPr marL="3264804"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2017 </a:t>
            </a:r>
          </a:p>
        </p:txBody>
      </p:sp>
      <p:sp>
        <p:nvSpPr>
          <p:cNvPr id="10" name="Presentation Title"/>
          <p:cNvSpPr>
            <a:spLocks noGrp="1"/>
          </p:cNvSpPr>
          <p:nvPr>
            <p:ph type="body" sz="quarter" idx="14" hasCustomPrompt="1"/>
          </p:nvPr>
        </p:nvSpPr>
        <p:spPr>
          <a:xfrm>
            <a:off x="357188" y="2707200"/>
            <a:ext cx="6015037" cy="997196"/>
          </a:xfrm>
        </p:spPr>
        <p:txBody>
          <a:bodyPr wrap="square">
            <a:noAutofit/>
          </a:bodyPr>
          <a:lstStyle>
            <a:lvl1pPr>
              <a:lnSpc>
                <a:spcPct val="90000"/>
              </a:lnSpc>
              <a:spcBef>
                <a:spcPts val="0"/>
              </a:spcBef>
              <a:defRPr sz="3600" b="1" baseline="0"/>
            </a:lvl1pPr>
          </a:lstStyle>
          <a:p>
            <a:pPr lvl="0"/>
            <a:r>
              <a:rPr lang="en-US" dirty="0"/>
              <a:t>Presentation Title </a:t>
            </a:r>
            <a:br>
              <a:rPr lang="en-US" dirty="0"/>
            </a:br>
            <a:r>
              <a:rPr lang="en-US" dirty="0"/>
              <a:t>Goes Here and Here.</a:t>
            </a:r>
          </a:p>
        </p:txBody>
      </p:sp>
      <p:grpSp>
        <p:nvGrpSpPr>
          <p:cNvPr id="2" name="Group 1"/>
          <p:cNvGrpSpPr/>
          <p:nvPr userDrawn="1"/>
        </p:nvGrpSpPr>
        <p:grpSpPr>
          <a:xfrm>
            <a:off x="6877028" y="0"/>
            <a:ext cx="2266973" cy="6858000"/>
            <a:chOff x="6877028" y="0"/>
            <a:chExt cx="2266973" cy="6855990"/>
          </a:xfrm>
        </p:grpSpPr>
        <p:sp>
          <p:nvSpPr>
            <p:cNvPr id="25" name="Rectangle 24"/>
            <p:cNvSpPr/>
            <p:nvPr userDrawn="1"/>
          </p:nvSpPr>
          <p:spPr bwMode="gray">
            <a:xfrm>
              <a:off x="8388001" y="0"/>
              <a:ext cx="756000" cy="6855990"/>
            </a:xfrm>
            <a:prstGeom prst="rect">
              <a:avLst/>
            </a:prstGeom>
            <a:solidFill>
              <a:schemeClr val="accent1"/>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6" name="Rectangle 25"/>
            <p:cNvSpPr/>
            <p:nvPr userDrawn="1"/>
          </p:nvSpPr>
          <p:spPr bwMode="gray">
            <a:xfrm>
              <a:off x="7632514" y="0"/>
              <a:ext cx="756000" cy="685599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7" name="Rectangle 26"/>
            <p:cNvSpPr/>
            <p:nvPr userDrawn="1"/>
          </p:nvSpPr>
          <p:spPr bwMode="gray">
            <a:xfrm>
              <a:off x="6877028" y="0"/>
              <a:ext cx="756000" cy="685599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685480" eaLnBrk="1" fontAlgn="base" latinLnBrk="0" hangingPunct="1">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gr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7188" y="6150525"/>
            <a:ext cx="1578462" cy="359999"/>
          </a:xfrm>
          <a:prstGeom prst="rect">
            <a:avLst/>
          </a:prstGeom>
        </p:spPr>
      </p:pic>
    </p:spTree>
    <p:extLst>
      <p:ext uri="{BB962C8B-B14F-4D97-AF65-F5344CB8AC3E}">
        <p14:creationId xmlns:p14="http://schemas.microsoft.com/office/powerpoint/2010/main" val="1851072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4014" userDrawn="1">
          <p15:clr>
            <a:srgbClr val="FBAE40"/>
          </p15:clr>
        </p15:guide>
        <p15:guide id="3" pos="4332" userDrawn="1">
          <p15:clr>
            <a:srgbClr val="FBAE40"/>
          </p15:clr>
        </p15:guide>
        <p15:guide id="4" pos="5544" userDrawn="1">
          <p15:clr>
            <a:srgbClr val="FBAE40"/>
          </p15:clr>
        </p15:guide>
        <p15:guide id="5" pos="216" userDrawn="1">
          <p15:clr>
            <a:srgbClr val="FBAE40"/>
          </p15:clr>
        </p15:guide>
        <p15:guide id="6" orient="horz" pos="398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with Illustration Opt. 1">
    <p:spTree>
      <p:nvGrpSpPr>
        <p:cNvPr id="1" name=""/>
        <p:cNvGrpSpPr/>
        <p:nvPr/>
      </p:nvGrpSpPr>
      <p:grpSpPr>
        <a:xfrm>
          <a:off x="0" y="0"/>
          <a:ext cx="0" cy="0"/>
          <a:chOff x="0" y="0"/>
          <a:chExt cx="0" cy="0"/>
        </a:xfrm>
      </p:grpSpPr>
      <p:sp>
        <p:nvSpPr>
          <p:cNvPr id="24" name="Classification"/>
          <p:cNvSpPr txBox="1"/>
          <p:nvPr userDrawn="1"/>
        </p:nvSpPr>
        <p:spPr>
          <a:xfrm>
            <a:off x="357188" y="5361350"/>
            <a:ext cx="3152820"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INTERNAL</a:t>
            </a:r>
          </a:p>
        </p:txBody>
      </p:sp>
      <p:sp>
        <p:nvSpPr>
          <p:cNvPr id="6" name="Speaker"/>
          <p:cNvSpPr>
            <a:spLocks noGrp="1"/>
          </p:cNvSpPr>
          <p:nvPr userDrawn="1">
            <p:ph type="subTitle" idx="1" hasCustomPrompt="1"/>
          </p:nvPr>
        </p:nvSpPr>
        <p:spPr bwMode="gray">
          <a:xfrm>
            <a:off x="357188" y="4720550"/>
            <a:ext cx="8443912" cy="430887"/>
          </a:xfrm>
        </p:spPr>
        <p:txBody>
          <a:bodyPr wrap="square" anchor="t" anchorCtr="0">
            <a:noAutofit/>
          </a:bodyPr>
          <a:lstStyle>
            <a:lvl1pPr marL="0" marR="0" indent="0" algn="l" defTabSz="816201"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408100" indent="0" algn="ctr">
              <a:buNone/>
              <a:defRPr>
                <a:solidFill>
                  <a:schemeClr val="tx1">
                    <a:tint val="75000"/>
                  </a:schemeClr>
                </a:solidFill>
              </a:defRPr>
            </a:lvl2pPr>
            <a:lvl3pPr marL="816201" indent="0" algn="ctr">
              <a:buNone/>
              <a:defRPr>
                <a:solidFill>
                  <a:schemeClr val="tx1">
                    <a:tint val="75000"/>
                  </a:schemeClr>
                </a:solidFill>
              </a:defRPr>
            </a:lvl3pPr>
            <a:lvl4pPr marL="1224301" indent="0" algn="ctr">
              <a:buNone/>
              <a:defRPr>
                <a:solidFill>
                  <a:schemeClr val="tx1">
                    <a:tint val="75000"/>
                  </a:schemeClr>
                </a:solidFill>
              </a:defRPr>
            </a:lvl4pPr>
            <a:lvl5pPr marL="1632402" indent="0" algn="ctr">
              <a:buNone/>
              <a:defRPr>
                <a:solidFill>
                  <a:schemeClr val="tx1">
                    <a:tint val="75000"/>
                  </a:schemeClr>
                </a:solidFill>
              </a:defRPr>
            </a:lvl5pPr>
            <a:lvl6pPr marL="2040503" indent="0" algn="ctr">
              <a:buNone/>
              <a:defRPr>
                <a:solidFill>
                  <a:schemeClr val="tx1">
                    <a:tint val="75000"/>
                  </a:schemeClr>
                </a:solidFill>
              </a:defRPr>
            </a:lvl6pPr>
            <a:lvl7pPr marL="2448603" indent="0" algn="ctr">
              <a:buNone/>
              <a:defRPr>
                <a:solidFill>
                  <a:schemeClr val="tx1">
                    <a:tint val="75000"/>
                  </a:schemeClr>
                </a:solidFill>
              </a:defRPr>
            </a:lvl7pPr>
            <a:lvl8pPr marL="2856704" indent="0" algn="ctr">
              <a:buNone/>
              <a:defRPr>
                <a:solidFill>
                  <a:schemeClr val="tx1">
                    <a:tint val="75000"/>
                  </a:schemeClr>
                </a:solidFill>
              </a:defRPr>
            </a:lvl8pPr>
            <a:lvl9pPr marL="3264804" indent="0" algn="ctr">
              <a:buNone/>
              <a:defRPr>
                <a:solidFill>
                  <a:schemeClr val="tx1">
                    <a:tint val="75000"/>
                  </a:schemeClr>
                </a:solidFill>
              </a:defRPr>
            </a:lvl9pPr>
          </a:lstStyle>
          <a:p>
            <a:r>
              <a:rPr lang="en-US" dirty="0"/>
              <a:t>Speaker’s Name, SAP</a:t>
            </a:r>
          </a:p>
          <a:p>
            <a:pPr marL="0" marR="0" lvl="0" indent="0" algn="l" defTabSz="816201" rtl="0" eaLnBrk="1" fontAlgn="auto" latinLnBrk="0" hangingPunct="1">
              <a:lnSpc>
                <a:spcPct val="100000"/>
              </a:lnSpc>
              <a:spcBef>
                <a:spcPts val="0"/>
              </a:spcBef>
              <a:spcAft>
                <a:spcPts val="0"/>
              </a:spcAft>
              <a:buClr>
                <a:schemeClr val="accent1"/>
              </a:buClr>
              <a:buSzPct val="80000"/>
              <a:buFontTx/>
              <a:buNone/>
              <a:tabLst/>
              <a:defRPr/>
            </a:pPr>
            <a:r>
              <a:rPr lang="en-US" dirty="0"/>
              <a:t>Month 00, 2017 </a:t>
            </a:r>
          </a:p>
        </p:txBody>
      </p:sp>
      <p:sp>
        <p:nvSpPr>
          <p:cNvPr id="19" name="Presentation Title"/>
          <p:cNvSpPr>
            <a:spLocks noGrp="1"/>
          </p:cNvSpPr>
          <p:nvPr userDrawn="1">
            <p:ph type="body" sz="quarter" idx="14" hasCustomPrompt="1"/>
          </p:nvPr>
        </p:nvSpPr>
        <p:spPr>
          <a:xfrm>
            <a:off x="357188" y="3615350"/>
            <a:ext cx="8443912" cy="997196"/>
          </a:xfrm>
        </p:spPr>
        <p:txBody>
          <a:bodyPr wrap="square">
            <a:noAutofit/>
          </a:bodyPr>
          <a:lstStyle>
            <a:lvl1pPr>
              <a:lnSpc>
                <a:spcPct val="90000"/>
              </a:lnSpc>
              <a:spcBef>
                <a:spcPts val="0"/>
              </a:spcBef>
              <a:defRPr sz="3600" b="1" baseline="0"/>
            </a:lvl1pPr>
          </a:lstStyle>
          <a:p>
            <a:pPr lvl="0"/>
            <a:r>
              <a:rPr lang="en-US" dirty="0"/>
              <a:t>Presentation Title </a:t>
            </a:r>
            <a:br>
              <a:rPr lang="en-US" dirty="0"/>
            </a:br>
            <a:r>
              <a:rPr lang="en-US" dirty="0"/>
              <a:t>Goes Here and Here.</a:t>
            </a:r>
          </a:p>
        </p:txBody>
      </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7188" y="6144600"/>
            <a:ext cx="1578462" cy="359999"/>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7188" y="3237350"/>
            <a:ext cx="1203600" cy="215999"/>
          </a:xfrm>
          <a:prstGeom prst="rect">
            <a:avLst/>
          </a:prstGeom>
        </p:spPr>
      </p:pic>
      <p:pic>
        <p:nvPicPr>
          <p:cNvPr id="2" name="Picture 1"/>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0" y="0"/>
            <a:ext cx="9144000" cy="2743200"/>
          </a:xfrm>
          <a:prstGeom prst="rect">
            <a:avLst/>
          </a:prstGeom>
        </p:spPr>
      </p:pic>
    </p:spTree>
    <p:extLst>
      <p:ext uri="{BB962C8B-B14F-4D97-AF65-F5344CB8AC3E}">
        <p14:creationId xmlns:p14="http://schemas.microsoft.com/office/powerpoint/2010/main" val="1205944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544" userDrawn="1">
          <p15:clr>
            <a:srgbClr val="FBAE40"/>
          </p15:clr>
        </p15:guide>
        <p15:guide id="3" orient="horz" pos="2274" userDrawn="1">
          <p15:clr>
            <a:srgbClr val="FBAE40"/>
          </p15:clr>
        </p15:guide>
        <p15:guide id="4" orient="horz" pos="1590" userDrawn="1">
          <p15:clr>
            <a:srgbClr val="FBAE40"/>
          </p15:clr>
        </p15:guide>
        <p15:guide id="5" orient="horz" pos="3984" userDrawn="1">
          <p15:clr>
            <a:srgbClr val="FBAE40"/>
          </p15:clr>
        </p15:guide>
        <p15:guide id="6" pos="21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with Illustration Opt. 2">
    <p:spTree>
      <p:nvGrpSpPr>
        <p:cNvPr id="1" name=""/>
        <p:cNvGrpSpPr/>
        <p:nvPr/>
      </p:nvGrpSpPr>
      <p:grpSpPr>
        <a:xfrm>
          <a:off x="0" y="0"/>
          <a:ext cx="0" cy="0"/>
          <a:chOff x="0" y="0"/>
          <a:chExt cx="0" cy="0"/>
        </a:xfrm>
      </p:grpSpPr>
      <p:sp>
        <p:nvSpPr>
          <p:cNvPr id="24" name="Classification"/>
          <p:cNvSpPr txBox="1"/>
          <p:nvPr userDrawn="1"/>
        </p:nvSpPr>
        <p:spPr>
          <a:xfrm>
            <a:off x="357188" y="5361350"/>
            <a:ext cx="3152820"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INTERNAL</a:t>
            </a:r>
          </a:p>
        </p:txBody>
      </p:sp>
      <p:sp>
        <p:nvSpPr>
          <p:cNvPr id="6" name="Speaker"/>
          <p:cNvSpPr>
            <a:spLocks noGrp="1"/>
          </p:cNvSpPr>
          <p:nvPr userDrawn="1">
            <p:ph type="subTitle" idx="1" hasCustomPrompt="1"/>
          </p:nvPr>
        </p:nvSpPr>
        <p:spPr bwMode="gray">
          <a:xfrm>
            <a:off x="357188" y="4720550"/>
            <a:ext cx="8443912" cy="430887"/>
          </a:xfrm>
        </p:spPr>
        <p:txBody>
          <a:bodyPr wrap="square" anchor="t" anchorCtr="0">
            <a:noAutofit/>
          </a:bodyPr>
          <a:lstStyle>
            <a:lvl1pPr marL="0" marR="0" indent="0" algn="l" defTabSz="816201"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408100" indent="0" algn="ctr">
              <a:buNone/>
              <a:defRPr>
                <a:solidFill>
                  <a:schemeClr val="tx1">
                    <a:tint val="75000"/>
                  </a:schemeClr>
                </a:solidFill>
              </a:defRPr>
            </a:lvl2pPr>
            <a:lvl3pPr marL="816201" indent="0" algn="ctr">
              <a:buNone/>
              <a:defRPr>
                <a:solidFill>
                  <a:schemeClr val="tx1">
                    <a:tint val="75000"/>
                  </a:schemeClr>
                </a:solidFill>
              </a:defRPr>
            </a:lvl3pPr>
            <a:lvl4pPr marL="1224301" indent="0" algn="ctr">
              <a:buNone/>
              <a:defRPr>
                <a:solidFill>
                  <a:schemeClr val="tx1">
                    <a:tint val="75000"/>
                  </a:schemeClr>
                </a:solidFill>
              </a:defRPr>
            </a:lvl4pPr>
            <a:lvl5pPr marL="1632402" indent="0" algn="ctr">
              <a:buNone/>
              <a:defRPr>
                <a:solidFill>
                  <a:schemeClr val="tx1">
                    <a:tint val="75000"/>
                  </a:schemeClr>
                </a:solidFill>
              </a:defRPr>
            </a:lvl5pPr>
            <a:lvl6pPr marL="2040503" indent="0" algn="ctr">
              <a:buNone/>
              <a:defRPr>
                <a:solidFill>
                  <a:schemeClr val="tx1">
                    <a:tint val="75000"/>
                  </a:schemeClr>
                </a:solidFill>
              </a:defRPr>
            </a:lvl6pPr>
            <a:lvl7pPr marL="2448603" indent="0" algn="ctr">
              <a:buNone/>
              <a:defRPr>
                <a:solidFill>
                  <a:schemeClr val="tx1">
                    <a:tint val="75000"/>
                  </a:schemeClr>
                </a:solidFill>
              </a:defRPr>
            </a:lvl7pPr>
            <a:lvl8pPr marL="2856704" indent="0" algn="ctr">
              <a:buNone/>
              <a:defRPr>
                <a:solidFill>
                  <a:schemeClr val="tx1">
                    <a:tint val="75000"/>
                  </a:schemeClr>
                </a:solidFill>
              </a:defRPr>
            </a:lvl8pPr>
            <a:lvl9pPr marL="3264804" indent="0" algn="ctr">
              <a:buNone/>
              <a:defRPr>
                <a:solidFill>
                  <a:schemeClr val="tx1">
                    <a:tint val="75000"/>
                  </a:schemeClr>
                </a:solidFill>
              </a:defRPr>
            </a:lvl9pPr>
          </a:lstStyle>
          <a:p>
            <a:r>
              <a:rPr lang="en-US" dirty="0"/>
              <a:t>Speaker’s Name, SAP</a:t>
            </a:r>
          </a:p>
          <a:p>
            <a:pPr marL="0" marR="0" lvl="0" indent="0" algn="l" defTabSz="816201" rtl="0" eaLnBrk="1" fontAlgn="auto" latinLnBrk="0" hangingPunct="1">
              <a:lnSpc>
                <a:spcPct val="100000"/>
              </a:lnSpc>
              <a:spcBef>
                <a:spcPts val="0"/>
              </a:spcBef>
              <a:spcAft>
                <a:spcPts val="0"/>
              </a:spcAft>
              <a:buClr>
                <a:schemeClr val="accent1"/>
              </a:buClr>
              <a:buSzPct val="80000"/>
              <a:buFontTx/>
              <a:buNone/>
              <a:tabLst/>
              <a:defRPr/>
            </a:pPr>
            <a:r>
              <a:rPr lang="en-US" dirty="0"/>
              <a:t>Month 00, 2017 </a:t>
            </a:r>
          </a:p>
        </p:txBody>
      </p:sp>
      <p:sp>
        <p:nvSpPr>
          <p:cNvPr id="19" name="Presentation Title"/>
          <p:cNvSpPr>
            <a:spLocks noGrp="1"/>
          </p:cNvSpPr>
          <p:nvPr userDrawn="1">
            <p:ph type="body" sz="quarter" idx="14" hasCustomPrompt="1"/>
          </p:nvPr>
        </p:nvSpPr>
        <p:spPr>
          <a:xfrm>
            <a:off x="357188" y="3615350"/>
            <a:ext cx="8443912" cy="997196"/>
          </a:xfrm>
        </p:spPr>
        <p:txBody>
          <a:bodyPr wrap="square">
            <a:noAutofit/>
          </a:bodyPr>
          <a:lstStyle>
            <a:lvl1pPr>
              <a:lnSpc>
                <a:spcPct val="90000"/>
              </a:lnSpc>
              <a:spcBef>
                <a:spcPts val="0"/>
              </a:spcBef>
              <a:defRPr sz="3600" b="1" baseline="0"/>
            </a:lvl1pPr>
          </a:lstStyle>
          <a:p>
            <a:pPr lvl="0"/>
            <a:r>
              <a:rPr lang="en-US" dirty="0"/>
              <a:t>Presentation Title </a:t>
            </a:r>
            <a:br>
              <a:rPr lang="en-US" dirty="0"/>
            </a:br>
            <a:r>
              <a:rPr lang="en-US" dirty="0"/>
              <a:t>Goes Here and Here.</a:t>
            </a:r>
          </a:p>
        </p:txBody>
      </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7188" y="6144600"/>
            <a:ext cx="1578462" cy="359999"/>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7188" y="3237350"/>
            <a:ext cx="1203600" cy="215999"/>
          </a:xfrm>
          <a:prstGeom prst="rect">
            <a:avLst/>
          </a:prstGeom>
        </p:spPr>
      </p:pic>
      <p:pic>
        <p:nvPicPr>
          <p:cNvPr id="2" name="Picture 1"/>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0" y="0"/>
            <a:ext cx="9144000" cy="2743199"/>
          </a:xfrm>
          <a:prstGeom prst="rect">
            <a:avLst/>
          </a:prstGeom>
        </p:spPr>
      </p:pic>
    </p:spTree>
    <p:extLst>
      <p:ext uri="{BB962C8B-B14F-4D97-AF65-F5344CB8AC3E}">
        <p14:creationId xmlns:p14="http://schemas.microsoft.com/office/powerpoint/2010/main" val="2987376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544">
          <p15:clr>
            <a:srgbClr val="FBAE40"/>
          </p15:clr>
        </p15:guide>
        <p15:guide id="2" orient="horz" pos="2274">
          <p15:clr>
            <a:srgbClr val="FBAE40"/>
          </p15:clr>
        </p15:guide>
        <p15:guide id="3" orient="horz" pos="1590">
          <p15:clr>
            <a:srgbClr val="FBAE40"/>
          </p15:clr>
        </p15:guide>
        <p15:guide id="4" orient="horz" pos="3984">
          <p15:clr>
            <a:srgbClr val="FBAE40"/>
          </p15:clr>
        </p15:guide>
        <p15:guide id="5" pos="21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with Pictogram Opt. 1">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5128260" y="1584960"/>
            <a:ext cx="3688080" cy="3688080"/>
          </a:xfrm>
          <a:prstGeom prst="rect">
            <a:avLst/>
          </a:prstGeom>
        </p:spPr>
      </p:pic>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7188" y="1600200"/>
            <a:ext cx="1203600" cy="215999"/>
          </a:xfrm>
          <a:prstGeom prst="rect">
            <a:avLst/>
          </a:prstGeom>
        </p:spPr>
      </p:pic>
      <p:sp>
        <p:nvSpPr>
          <p:cNvPr id="24" name="Classification"/>
          <p:cNvSpPr txBox="1"/>
          <p:nvPr userDrawn="1"/>
        </p:nvSpPr>
        <p:spPr>
          <a:xfrm>
            <a:off x="357188" y="5103948"/>
            <a:ext cx="3152820"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INTERNAL</a:t>
            </a:r>
          </a:p>
        </p:txBody>
      </p:sp>
      <p:sp>
        <p:nvSpPr>
          <p:cNvPr id="6" name="Speaker"/>
          <p:cNvSpPr>
            <a:spLocks noGrp="1"/>
          </p:cNvSpPr>
          <p:nvPr userDrawn="1">
            <p:ph type="subTitle" idx="1" hasCustomPrompt="1"/>
          </p:nvPr>
        </p:nvSpPr>
        <p:spPr bwMode="gray">
          <a:xfrm>
            <a:off x="357188" y="4517250"/>
            <a:ext cx="4420552"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408100" indent="0" algn="ctr">
              <a:buNone/>
              <a:defRPr>
                <a:solidFill>
                  <a:schemeClr val="tx1">
                    <a:tint val="75000"/>
                  </a:schemeClr>
                </a:solidFill>
              </a:defRPr>
            </a:lvl2pPr>
            <a:lvl3pPr marL="816201" indent="0" algn="ctr">
              <a:buNone/>
              <a:defRPr>
                <a:solidFill>
                  <a:schemeClr val="tx1">
                    <a:tint val="75000"/>
                  </a:schemeClr>
                </a:solidFill>
              </a:defRPr>
            </a:lvl3pPr>
            <a:lvl4pPr marL="1224301" indent="0" algn="ctr">
              <a:buNone/>
              <a:defRPr>
                <a:solidFill>
                  <a:schemeClr val="tx1">
                    <a:tint val="75000"/>
                  </a:schemeClr>
                </a:solidFill>
              </a:defRPr>
            </a:lvl4pPr>
            <a:lvl5pPr marL="1632402" indent="0" algn="ctr">
              <a:buNone/>
              <a:defRPr>
                <a:solidFill>
                  <a:schemeClr val="tx1">
                    <a:tint val="75000"/>
                  </a:schemeClr>
                </a:solidFill>
              </a:defRPr>
            </a:lvl5pPr>
            <a:lvl6pPr marL="2040503" indent="0" algn="ctr">
              <a:buNone/>
              <a:defRPr>
                <a:solidFill>
                  <a:schemeClr val="tx1">
                    <a:tint val="75000"/>
                  </a:schemeClr>
                </a:solidFill>
              </a:defRPr>
            </a:lvl6pPr>
            <a:lvl7pPr marL="2448603" indent="0" algn="ctr">
              <a:buNone/>
              <a:defRPr>
                <a:solidFill>
                  <a:schemeClr val="tx1">
                    <a:tint val="75000"/>
                  </a:schemeClr>
                </a:solidFill>
              </a:defRPr>
            </a:lvl7pPr>
            <a:lvl8pPr marL="2856704" indent="0" algn="ctr">
              <a:buNone/>
              <a:defRPr>
                <a:solidFill>
                  <a:schemeClr val="tx1">
                    <a:tint val="75000"/>
                  </a:schemeClr>
                </a:solidFill>
              </a:defRPr>
            </a:lvl8pPr>
            <a:lvl9pPr marL="3264804"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2017 </a:t>
            </a:r>
          </a:p>
        </p:txBody>
      </p:sp>
      <p:sp>
        <p:nvSpPr>
          <p:cNvPr id="10" name="Presentation Title"/>
          <p:cNvSpPr>
            <a:spLocks noGrp="1"/>
          </p:cNvSpPr>
          <p:nvPr>
            <p:ph type="body" sz="quarter" idx="14" hasCustomPrompt="1"/>
          </p:nvPr>
        </p:nvSpPr>
        <p:spPr>
          <a:xfrm>
            <a:off x="357188" y="2930401"/>
            <a:ext cx="4420552" cy="1431037"/>
          </a:xfrm>
        </p:spPr>
        <p:txBody>
          <a:bodyPr wrap="square">
            <a:noAutofit/>
          </a:bodyPr>
          <a:lstStyle>
            <a:lvl1pPr>
              <a:lnSpc>
                <a:spcPct val="90000"/>
              </a:lnSpc>
              <a:spcBef>
                <a:spcPts val="0"/>
              </a:spcBef>
              <a:defRPr sz="3600" b="1" baseline="0"/>
            </a:lvl1pPr>
          </a:lstStyle>
          <a:p>
            <a:pPr lvl="0"/>
            <a:r>
              <a:rPr lang="en-US" dirty="0"/>
              <a:t>Presentation </a:t>
            </a:r>
            <a:br>
              <a:rPr lang="en-US" dirty="0"/>
            </a:br>
            <a:r>
              <a:rPr lang="en-US" dirty="0"/>
              <a:t>Title Goes Here </a:t>
            </a:r>
            <a:br>
              <a:rPr lang="en-US" dirty="0"/>
            </a:br>
            <a:r>
              <a:rPr lang="en-US" dirty="0"/>
              <a:t>and Here.</a:t>
            </a:r>
          </a:p>
        </p:txBody>
      </p:sp>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57188" y="6144600"/>
            <a:ext cx="1578462" cy="359999"/>
          </a:xfrm>
          <a:prstGeom prst="rect">
            <a:avLst/>
          </a:prstGeom>
        </p:spPr>
      </p:pic>
    </p:spTree>
    <p:extLst>
      <p:ext uri="{BB962C8B-B14F-4D97-AF65-F5344CB8AC3E}">
        <p14:creationId xmlns:p14="http://schemas.microsoft.com/office/powerpoint/2010/main" val="16586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544" userDrawn="1">
          <p15:clr>
            <a:srgbClr val="FBAE40"/>
          </p15:clr>
        </p15:guide>
        <p15:guide id="3" orient="horz" pos="3984" userDrawn="1">
          <p15:clr>
            <a:srgbClr val="FBAE40"/>
          </p15:clr>
        </p15:guide>
        <p15:guide id="4" orient="horz" pos="1008" userDrawn="1">
          <p15:clr>
            <a:srgbClr val="FBAE40"/>
          </p15:clr>
        </p15:guide>
        <p15:guide id="5" orient="horz" pos="3312" userDrawn="1">
          <p15:clr>
            <a:srgbClr val="FBAE40"/>
          </p15:clr>
        </p15:guide>
        <p15:guide id="6" pos="21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with Pictogram Opt. 2">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5136969" y="1593669"/>
            <a:ext cx="3670662" cy="3670662"/>
          </a:xfrm>
          <a:prstGeom prst="rect">
            <a:avLst/>
          </a:prstGeom>
        </p:spPr>
      </p:pic>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7188" y="1600200"/>
            <a:ext cx="1203600" cy="215999"/>
          </a:xfrm>
          <a:prstGeom prst="rect">
            <a:avLst/>
          </a:prstGeom>
        </p:spPr>
      </p:pic>
      <p:sp>
        <p:nvSpPr>
          <p:cNvPr id="24" name="Classification"/>
          <p:cNvSpPr txBox="1"/>
          <p:nvPr userDrawn="1"/>
        </p:nvSpPr>
        <p:spPr>
          <a:xfrm>
            <a:off x="357188" y="5103948"/>
            <a:ext cx="3152820"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dirty="0"/>
              <a:t>INTERNAL</a:t>
            </a:r>
          </a:p>
        </p:txBody>
      </p:sp>
      <p:sp>
        <p:nvSpPr>
          <p:cNvPr id="6" name="Speaker"/>
          <p:cNvSpPr>
            <a:spLocks noGrp="1"/>
          </p:cNvSpPr>
          <p:nvPr userDrawn="1">
            <p:ph type="subTitle" idx="1" hasCustomPrompt="1"/>
          </p:nvPr>
        </p:nvSpPr>
        <p:spPr bwMode="gray">
          <a:xfrm>
            <a:off x="357188" y="4517250"/>
            <a:ext cx="4420552"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408100" indent="0" algn="ctr">
              <a:buNone/>
              <a:defRPr>
                <a:solidFill>
                  <a:schemeClr val="tx1">
                    <a:tint val="75000"/>
                  </a:schemeClr>
                </a:solidFill>
              </a:defRPr>
            </a:lvl2pPr>
            <a:lvl3pPr marL="816201" indent="0" algn="ctr">
              <a:buNone/>
              <a:defRPr>
                <a:solidFill>
                  <a:schemeClr val="tx1">
                    <a:tint val="75000"/>
                  </a:schemeClr>
                </a:solidFill>
              </a:defRPr>
            </a:lvl3pPr>
            <a:lvl4pPr marL="1224301" indent="0" algn="ctr">
              <a:buNone/>
              <a:defRPr>
                <a:solidFill>
                  <a:schemeClr val="tx1">
                    <a:tint val="75000"/>
                  </a:schemeClr>
                </a:solidFill>
              </a:defRPr>
            </a:lvl4pPr>
            <a:lvl5pPr marL="1632402" indent="0" algn="ctr">
              <a:buNone/>
              <a:defRPr>
                <a:solidFill>
                  <a:schemeClr val="tx1">
                    <a:tint val="75000"/>
                  </a:schemeClr>
                </a:solidFill>
              </a:defRPr>
            </a:lvl5pPr>
            <a:lvl6pPr marL="2040503" indent="0" algn="ctr">
              <a:buNone/>
              <a:defRPr>
                <a:solidFill>
                  <a:schemeClr val="tx1">
                    <a:tint val="75000"/>
                  </a:schemeClr>
                </a:solidFill>
              </a:defRPr>
            </a:lvl6pPr>
            <a:lvl7pPr marL="2448603" indent="0" algn="ctr">
              <a:buNone/>
              <a:defRPr>
                <a:solidFill>
                  <a:schemeClr val="tx1">
                    <a:tint val="75000"/>
                  </a:schemeClr>
                </a:solidFill>
              </a:defRPr>
            </a:lvl7pPr>
            <a:lvl8pPr marL="2856704" indent="0" algn="ctr">
              <a:buNone/>
              <a:defRPr>
                <a:solidFill>
                  <a:schemeClr val="tx1">
                    <a:tint val="75000"/>
                  </a:schemeClr>
                </a:solidFill>
              </a:defRPr>
            </a:lvl8pPr>
            <a:lvl9pPr marL="3264804"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2017 </a:t>
            </a:r>
          </a:p>
        </p:txBody>
      </p:sp>
      <p:sp>
        <p:nvSpPr>
          <p:cNvPr id="10" name="Presentation Title"/>
          <p:cNvSpPr>
            <a:spLocks noGrp="1"/>
          </p:cNvSpPr>
          <p:nvPr>
            <p:ph type="body" sz="quarter" idx="14" hasCustomPrompt="1"/>
          </p:nvPr>
        </p:nvSpPr>
        <p:spPr>
          <a:xfrm>
            <a:off x="357188" y="2930401"/>
            <a:ext cx="4420552" cy="1431037"/>
          </a:xfrm>
        </p:spPr>
        <p:txBody>
          <a:bodyPr wrap="square">
            <a:noAutofit/>
          </a:bodyPr>
          <a:lstStyle>
            <a:lvl1pPr>
              <a:lnSpc>
                <a:spcPct val="90000"/>
              </a:lnSpc>
              <a:spcBef>
                <a:spcPts val="0"/>
              </a:spcBef>
              <a:defRPr sz="3600" b="1" baseline="0"/>
            </a:lvl1pPr>
          </a:lstStyle>
          <a:p>
            <a:pPr lvl="0"/>
            <a:r>
              <a:rPr lang="en-US" dirty="0"/>
              <a:t>Presentation </a:t>
            </a:r>
            <a:br>
              <a:rPr lang="en-US" dirty="0"/>
            </a:br>
            <a:r>
              <a:rPr lang="en-US" dirty="0"/>
              <a:t>Title Goes Here </a:t>
            </a:r>
            <a:br>
              <a:rPr lang="en-US" dirty="0"/>
            </a:br>
            <a:r>
              <a:rPr lang="en-US" dirty="0"/>
              <a:t>and Here.</a:t>
            </a:r>
          </a:p>
        </p:txBody>
      </p:sp>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57188" y="6144600"/>
            <a:ext cx="1578462" cy="359999"/>
          </a:xfrm>
          <a:prstGeom prst="rect">
            <a:avLst/>
          </a:prstGeom>
        </p:spPr>
      </p:pic>
    </p:spTree>
    <p:extLst>
      <p:ext uri="{BB962C8B-B14F-4D97-AF65-F5344CB8AC3E}">
        <p14:creationId xmlns:p14="http://schemas.microsoft.com/office/powerpoint/2010/main" val="164996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5544">
          <p15:clr>
            <a:srgbClr val="FBAE40"/>
          </p15:clr>
        </p15:guide>
        <p15:guide id="2" orient="horz" pos="3984">
          <p15:clr>
            <a:srgbClr val="FBAE40"/>
          </p15:clr>
        </p15:guide>
        <p15:guide id="3" orient="horz" pos="1008">
          <p15:clr>
            <a:srgbClr val="FBAE40"/>
          </p15:clr>
        </p15:guide>
        <p15:guide id="4" orient="horz" pos="3312">
          <p15:clr>
            <a:srgbClr val="FBAE40"/>
          </p15:clr>
        </p15:guide>
        <p15:guide id="5" pos="214" userDrawn="1">
          <p15:clr>
            <a:srgbClr val="FBAE40"/>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sp>
        <p:nvSpPr>
          <p:cNvPr id="34" name="Slide number"/>
          <p:cNvSpPr txBox="1"/>
          <p:nvPr userDrawn="1"/>
        </p:nvSpPr>
        <p:spPr bwMode="black">
          <a:xfrm>
            <a:off x="8678200" y="6536752"/>
            <a:ext cx="105799" cy="103875"/>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675" noProof="0" smtClean="0"/>
              <a:pPr marL="0" lvl="0" indent="0" algn="r">
                <a:buNone/>
              </a:pPr>
              <a:t>‹#›</a:t>
            </a:fld>
            <a:endParaRPr lang="en-US" sz="675" noProof="0" dirty="0"/>
          </a:p>
        </p:txBody>
      </p:sp>
      <p:sp>
        <p:nvSpPr>
          <p:cNvPr id="11" name="Classification"/>
          <p:cNvSpPr txBox="1"/>
          <p:nvPr userDrawn="1"/>
        </p:nvSpPr>
        <p:spPr bwMode="black">
          <a:xfrm>
            <a:off x="2083772" y="6554064"/>
            <a:ext cx="285335" cy="69250"/>
          </a:xfrm>
          <a:prstGeom prst="rect">
            <a:avLst/>
          </a:prstGeom>
          <a:noFill/>
        </p:spPr>
        <p:txBody>
          <a:bodyPr wrap="none" lIns="0" tIns="0" rIns="0" bIns="0" rtlCol="0">
            <a:spAutoFit/>
          </a:bodyPr>
          <a:lstStyle/>
          <a:p>
            <a:pPr marL="0" marR="0" indent="0" algn="l" defTabSz="816201"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450" b="0" i="0" u="none" kern="0" baseline="0" dirty="0">
                <a:solidFill>
                  <a:schemeClr val="tx1"/>
                </a:solidFill>
                <a:latin typeface="Arial"/>
                <a:ea typeface="Arial Unicode MS"/>
                <a:cs typeface="Arial Unicode MS" pitchFamily="34" charset="-128"/>
                <a:sym typeface="Arial"/>
              </a:rPr>
              <a:t>INTERNAL</a:t>
            </a:r>
          </a:p>
        </p:txBody>
      </p:sp>
      <p:sp>
        <p:nvSpPr>
          <p:cNvPr id="10" name="Copyright"/>
          <p:cNvSpPr txBox="1"/>
          <p:nvPr userDrawn="1"/>
        </p:nvSpPr>
        <p:spPr bwMode="black">
          <a:xfrm>
            <a:off x="360000" y="6554064"/>
            <a:ext cx="1701816" cy="69250"/>
          </a:xfrm>
          <a:prstGeom prst="rect">
            <a:avLst/>
          </a:prstGeom>
          <a:noFill/>
        </p:spPr>
        <p:txBody>
          <a:bodyPr wrap="square" lIns="0" tIns="0" rIns="0" bIns="0" rtlCol="0">
            <a:spAutoFit/>
          </a:bodyPr>
          <a:lstStyle/>
          <a:p>
            <a:pPr marL="63074" marR="0" indent="-63074" algn="l" defTabSz="816201"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450" noProof="0" dirty="0">
                <a:solidFill>
                  <a:schemeClr val="tx1"/>
                </a:solidFill>
              </a:rPr>
              <a:t>2017 SAP SE or an SAP affiliate company. All rights reserved.  </a:t>
            </a:r>
            <a:r>
              <a:rPr kumimoji="0" lang="en-US" sz="450" b="0" i="0" u="none" kern="0" baseline="0" dirty="0">
                <a:solidFill>
                  <a:schemeClr val="tx1"/>
                </a:solidFill>
                <a:latin typeface="Arial"/>
                <a:ea typeface="Arial Unicode MS"/>
                <a:cs typeface="Arial Unicode MS" pitchFamily="34" charset="-128"/>
                <a:sym typeface="Arial"/>
              </a:rPr>
              <a:t>ǀ</a:t>
            </a:r>
          </a:p>
        </p:txBody>
      </p:sp>
      <p:sp>
        <p:nvSpPr>
          <p:cNvPr id="3" name="Text Placeholder 2"/>
          <p:cNvSpPr>
            <a:spLocks noGrp="1"/>
          </p:cNvSpPr>
          <p:nvPr>
            <p:ph type="body" idx="1"/>
          </p:nvPr>
        </p:nvSpPr>
        <p:spPr bwMode="gray">
          <a:xfrm>
            <a:off x="347663" y="1600200"/>
            <a:ext cx="8453437" cy="4724400"/>
          </a:xfrm>
          <a:prstGeom prst="rect">
            <a:avLst/>
          </a:prstGeom>
        </p:spPr>
        <p:txBody>
          <a:bodyPr vert="horz" lIns="0" tIns="0" rIns="0" bIns="0" rtlCol="0">
            <a:no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Placeholder 1"/>
          <p:cNvSpPr>
            <a:spLocks noGrp="1"/>
          </p:cNvSpPr>
          <p:nvPr>
            <p:ph type="title"/>
          </p:nvPr>
        </p:nvSpPr>
        <p:spPr bwMode="gray">
          <a:xfrm>
            <a:off x="350044" y="535780"/>
            <a:ext cx="8451056" cy="378620"/>
          </a:xfrm>
          <a:prstGeom prst="rect">
            <a:avLst/>
          </a:prstGeom>
        </p:spPr>
        <p:txBody>
          <a:bodyPr vert="horz" wrap="square" lIns="0" tIns="0" rIns="0" bIns="0" rtlCol="0" anchor="t" anchorCtr="0">
            <a:noAutofit/>
          </a:bodyPr>
          <a:lstStyle/>
          <a:p>
            <a:r>
              <a:rPr lang="en-US" noProof="0" dirty="0"/>
              <a:t>Insert page title (sentence case)</a:t>
            </a:r>
          </a:p>
        </p:txBody>
      </p:sp>
      <p:grpSp>
        <p:nvGrpSpPr>
          <p:cNvPr id="12" name="Group 11"/>
          <p:cNvGrpSpPr/>
          <p:nvPr userDrawn="1"/>
        </p:nvGrpSpPr>
        <p:grpSpPr>
          <a:xfrm>
            <a:off x="0" y="0"/>
            <a:ext cx="9144000" cy="180000"/>
            <a:chOff x="0" y="0"/>
            <a:chExt cx="9144000" cy="180000"/>
          </a:xfrm>
        </p:grpSpPr>
        <p:sp>
          <p:nvSpPr>
            <p:cNvPr id="13" name="Rectangle 12"/>
            <p:cNvSpPr/>
            <p:nvPr userDrawn="1"/>
          </p:nvSpPr>
          <p:spPr bwMode="gray">
            <a:xfrm>
              <a:off x="0" y="0"/>
              <a:ext cx="9144000" cy="180000"/>
            </a:xfrm>
            <a:prstGeom prst="rect">
              <a:avLst/>
            </a:prstGeom>
            <a:solidFill>
              <a:schemeClr val="tx1"/>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grpSp>
          <p:nvGrpSpPr>
            <p:cNvPr id="14" name="Secondary Motion Band"/>
            <p:cNvGrpSpPr/>
            <p:nvPr userDrawn="1"/>
          </p:nvGrpSpPr>
          <p:grpSpPr>
            <a:xfrm>
              <a:off x="8064000" y="0"/>
              <a:ext cx="1080000" cy="180000"/>
              <a:chOff x="10754805" y="0"/>
              <a:chExt cx="1440375" cy="252000"/>
            </a:xfrm>
          </p:grpSpPr>
          <p:sp>
            <p:nvSpPr>
              <p:cNvPr id="15" name="Rectangle 14"/>
              <p:cNvSpPr/>
              <p:nvPr userDrawn="1"/>
            </p:nvSpPr>
            <p:spPr bwMode="gray">
              <a:xfrm>
                <a:off x="11715055" y="0"/>
                <a:ext cx="480125" cy="252000"/>
              </a:xfrm>
              <a:prstGeom prst="rect">
                <a:avLst/>
              </a:prstGeom>
              <a:solidFill>
                <a:schemeClr val="accent1"/>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9" name="Rectangle 18"/>
              <p:cNvSpPr/>
              <p:nvPr userDrawn="1"/>
            </p:nvSpPr>
            <p:spPr bwMode="gray">
              <a:xfrm>
                <a:off x="11234930" y="0"/>
                <a:ext cx="480125" cy="25200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0" name="Rectangle 19"/>
              <p:cNvSpPr/>
              <p:nvPr userDrawn="1"/>
            </p:nvSpPr>
            <p:spPr bwMode="gray">
              <a:xfrm>
                <a:off x="10754805" y="0"/>
                <a:ext cx="480125" cy="25200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lvl="0" algn="ctr" defTabSz="685480" fontAlgn="base">
                  <a:lnSpc>
                    <a:spcPct val="100000"/>
                  </a:lnSpc>
                  <a:spcBef>
                    <a:spcPct val="50000"/>
                  </a:spcBef>
                  <a:spcAft>
                    <a:spcPct val="0"/>
                  </a:spcAft>
                  <a:buClr>
                    <a:srgbClr val="F0AB00"/>
                  </a:buClr>
                  <a:buSzPct val="80000"/>
                  <a:tabLst/>
                </a:pPr>
                <a:endParaRPr kumimoji="0" lang="en-US" sz="1500" b="0" i="0" u="none" strike="noStrike" kern="0" cap="none" spc="0" normalizeH="0" baseline="0" noProof="0" dirty="0" err="1">
                  <a:ln>
                    <a:noFill/>
                  </a:ln>
                  <a:effectLst/>
                  <a:uLnTx/>
                  <a:uFillTx/>
                  <a:ea typeface="Arial Unicode MS" pitchFamily="34" charset="-128"/>
                  <a:cs typeface="Arial Unicode MS" pitchFamily="34" charset="-128"/>
                </a:endParaRPr>
              </a:p>
            </p:txBody>
          </p:sp>
        </p:grpSp>
      </p:gr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6" r:id="rId1"/>
    <p:sldLayoutId id="2147483806" r:id="rId2"/>
    <p:sldLayoutId id="2147483808" r:id="rId3"/>
    <p:sldLayoutId id="2147483811" r:id="rId4"/>
    <p:sldLayoutId id="2147483777" r:id="rId5"/>
    <p:sldLayoutId id="2147483778" r:id="rId6"/>
    <p:sldLayoutId id="2147483807" r:id="rId7"/>
    <p:sldLayoutId id="2147483779" r:id="rId8"/>
    <p:sldLayoutId id="2147483809" r:id="rId9"/>
    <p:sldLayoutId id="2147483812" r:id="rId10"/>
    <p:sldLayoutId id="2147483741" r:id="rId11"/>
    <p:sldLayoutId id="2147483765" r:id="rId12"/>
    <p:sldLayoutId id="2147483767" r:id="rId13"/>
    <p:sldLayoutId id="2147483772" r:id="rId14"/>
    <p:sldLayoutId id="2147483743" r:id="rId15"/>
    <p:sldLayoutId id="2147483773" r:id="rId16"/>
    <p:sldLayoutId id="2147483745" r:id="rId17"/>
    <p:sldLayoutId id="2147483760" r:id="rId18"/>
    <p:sldLayoutId id="2147483768" r:id="rId19"/>
    <p:sldLayoutId id="2147483769" r:id="rId20"/>
    <p:sldLayoutId id="2147483770" r:id="rId21"/>
    <p:sldLayoutId id="2147483744" r:id="rId22"/>
    <p:sldLayoutId id="2147483810" r:id="rId23"/>
    <p:sldLayoutId id="2147483757" r:id="rId24"/>
    <p:sldLayoutId id="2147483748" r:id="rId25"/>
    <p:sldLayoutId id="2147483763" r:id="rId26"/>
    <p:sldLayoutId id="2147483762" r:id="rId27"/>
    <p:sldLayoutId id="2147483813" r:id="rId28"/>
    <p:sldLayoutId id="2147483751" r:id="rId29"/>
    <p:sldLayoutId id="2147483805" r:id="rId30"/>
    <p:sldLayoutId id="2147483754" r:id="rId31"/>
    <p:sldLayoutId id="2147483755" r:id="rId3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816201"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816201" rtl="0" eaLnBrk="1" latinLnBrk="0" hangingPunct="1">
        <a:spcBef>
          <a:spcPts val="1350"/>
        </a:spcBef>
        <a:buClr>
          <a:schemeClr val="accent1"/>
        </a:buClr>
        <a:buSzPct val="80000"/>
        <a:buFontTx/>
        <a:buNone/>
        <a:defRPr sz="2000" b="0" kern="1200">
          <a:solidFill>
            <a:schemeClr val="tx1"/>
          </a:solidFill>
          <a:latin typeface="+mn-lt"/>
          <a:ea typeface="+mn-ea"/>
          <a:cs typeface="+mn-cs"/>
        </a:defRPr>
      </a:lvl1pPr>
      <a:lvl2pPr marL="180000" indent="-180000" algn="l" defTabSz="816201" rtl="0" eaLnBrk="1" latinLnBrk="0" hangingPunct="1">
        <a:spcBef>
          <a:spcPts val="45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816201" rtl="0" eaLnBrk="1" latinLnBrk="0" hangingPunct="1">
        <a:spcBef>
          <a:spcPts val="225"/>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40000" indent="-180000" algn="l" defTabSz="816201" rtl="0" eaLnBrk="1" latinLnBrk="0" hangingPunct="1">
        <a:spcBef>
          <a:spcPts val="225"/>
        </a:spcBef>
        <a:buClr>
          <a:schemeClr val="tx1"/>
        </a:buClr>
        <a:buSzPct val="120000"/>
        <a:buFont typeface="Arial" pitchFamily="34" charset="0"/>
        <a:buChar char="▫"/>
        <a:defRPr sz="1600" kern="1200">
          <a:solidFill>
            <a:schemeClr val="tx1"/>
          </a:solidFill>
          <a:latin typeface="+mn-lt"/>
          <a:ea typeface="+mn-ea"/>
          <a:cs typeface="+mn-cs"/>
        </a:defRPr>
      </a:lvl4pPr>
      <a:lvl5pPr marL="720000" indent="-180000" algn="l" defTabSz="816201" rtl="0" eaLnBrk="1" latinLnBrk="0" hangingPunct="1">
        <a:spcBef>
          <a:spcPts val="75"/>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244553" indent="-204051" algn="l" defTabSz="816201"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2653" indent="-204051" algn="l" defTabSz="816201"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0753" indent="-204051" algn="l" defTabSz="816201"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8854" indent="-204051" algn="l" defTabSz="816201" rtl="0" eaLnBrk="1" latinLnBrk="0" hangingPunct="1">
        <a:spcBef>
          <a:spcPct val="20000"/>
        </a:spcBef>
        <a:buFont typeface="Arial" pitchFamily="34" charset="0"/>
        <a:buChar char="•"/>
        <a:defRPr sz="1800" kern="1200">
          <a:solidFill>
            <a:schemeClr val="tx1"/>
          </a:solidFill>
          <a:latin typeface="+mn-lt"/>
          <a:ea typeface="+mn-ea"/>
          <a:cs typeface="+mn-cs"/>
        </a:defRPr>
      </a:lvl9pPr>
    </p:bodyStyle>
    <p:otherStyle>
      <a:defPPr>
        <a:defRPr lang="de-DE"/>
      </a:defPPr>
      <a:lvl1pPr marL="0" algn="l" defTabSz="816201" rtl="0" eaLnBrk="1" latinLnBrk="0" hangingPunct="1">
        <a:defRPr sz="1575" kern="1200">
          <a:solidFill>
            <a:schemeClr val="tx1"/>
          </a:solidFill>
          <a:latin typeface="+mn-lt"/>
          <a:ea typeface="+mn-ea"/>
          <a:cs typeface="+mn-cs"/>
        </a:defRPr>
      </a:lvl1pPr>
      <a:lvl2pPr marL="408100" algn="l" defTabSz="816201" rtl="0" eaLnBrk="1" latinLnBrk="0" hangingPunct="1">
        <a:defRPr sz="1575" kern="1200">
          <a:solidFill>
            <a:schemeClr val="tx1"/>
          </a:solidFill>
          <a:latin typeface="+mn-lt"/>
          <a:ea typeface="+mn-ea"/>
          <a:cs typeface="+mn-cs"/>
        </a:defRPr>
      </a:lvl2pPr>
      <a:lvl3pPr marL="816201" algn="l" defTabSz="816201" rtl="0" eaLnBrk="1" latinLnBrk="0" hangingPunct="1">
        <a:defRPr sz="1575" kern="1200">
          <a:solidFill>
            <a:schemeClr val="tx1"/>
          </a:solidFill>
          <a:latin typeface="+mn-lt"/>
          <a:ea typeface="+mn-ea"/>
          <a:cs typeface="+mn-cs"/>
        </a:defRPr>
      </a:lvl3pPr>
      <a:lvl4pPr marL="1224301" algn="l" defTabSz="816201" rtl="0" eaLnBrk="1" latinLnBrk="0" hangingPunct="1">
        <a:defRPr sz="1575" kern="1200">
          <a:solidFill>
            <a:schemeClr val="tx1"/>
          </a:solidFill>
          <a:latin typeface="+mn-lt"/>
          <a:ea typeface="+mn-ea"/>
          <a:cs typeface="+mn-cs"/>
        </a:defRPr>
      </a:lvl4pPr>
      <a:lvl5pPr marL="1632402" algn="l" defTabSz="816201" rtl="0" eaLnBrk="1" latinLnBrk="0" hangingPunct="1">
        <a:defRPr sz="1575" kern="1200">
          <a:solidFill>
            <a:schemeClr val="tx1"/>
          </a:solidFill>
          <a:latin typeface="+mn-lt"/>
          <a:ea typeface="+mn-ea"/>
          <a:cs typeface="+mn-cs"/>
        </a:defRPr>
      </a:lvl5pPr>
      <a:lvl6pPr marL="2040503" algn="l" defTabSz="816201" rtl="0" eaLnBrk="1" latinLnBrk="0" hangingPunct="1">
        <a:defRPr sz="1575" kern="1200">
          <a:solidFill>
            <a:schemeClr val="tx1"/>
          </a:solidFill>
          <a:latin typeface="+mn-lt"/>
          <a:ea typeface="+mn-ea"/>
          <a:cs typeface="+mn-cs"/>
        </a:defRPr>
      </a:lvl6pPr>
      <a:lvl7pPr marL="2448603" algn="l" defTabSz="816201" rtl="0" eaLnBrk="1" latinLnBrk="0" hangingPunct="1">
        <a:defRPr sz="1575" kern="1200">
          <a:solidFill>
            <a:schemeClr val="tx1"/>
          </a:solidFill>
          <a:latin typeface="+mn-lt"/>
          <a:ea typeface="+mn-ea"/>
          <a:cs typeface="+mn-cs"/>
        </a:defRPr>
      </a:lvl7pPr>
      <a:lvl8pPr marL="2856704" algn="l" defTabSz="816201" rtl="0" eaLnBrk="1" latinLnBrk="0" hangingPunct="1">
        <a:defRPr sz="1575" kern="1200">
          <a:solidFill>
            <a:schemeClr val="tx1"/>
          </a:solidFill>
          <a:latin typeface="+mn-lt"/>
          <a:ea typeface="+mn-ea"/>
          <a:cs typeface="+mn-cs"/>
        </a:defRPr>
      </a:lvl8pPr>
      <a:lvl9pPr marL="3264804" algn="l" defTabSz="816201" rtl="0" eaLnBrk="1" latinLnBrk="0" hangingPunct="1">
        <a:defRPr sz="1575"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hyperlink" Target="https://github.com/sidris-concur/docker/tree/master/workshop"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tiff"/><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1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1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Simon Idris</a:t>
            </a:r>
            <a:endParaRPr lang="en-US" dirty="0"/>
          </a:p>
          <a:p>
            <a:pPr lvl="0">
              <a:defRPr/>
            </a:pPr>
            <a:r>
              <a:rPr lang="en-US" dirty="0" smtClean="0"/>
              <a:t>January 19, 2018 </a:t>
            </a:r>
            <a:endParaRPr lang="en-US" dirty="0"/>
          </a:p>
        </p:txBody>
      </p:sp>
      <p:sp>
        <p:nvSpPr>
          <p:cNvPr id="3" name="Text Placeholder 2"/>
          <p:cNvSpPr>
            <a:spLocks noGrp="1"/>
          </p:cNvSpPr>
          <p:nvPr>
            <p:ph type="body" sz="quarter" idx="14"/>
          </p:nvPr>
        </p:nvSpPr>
        <p:spPr/>
        <p:txBody>
          <a:bodyPr/>
          <a:lstStyle/>
          <a:p>
            <a:r>
              <a:rPr lang="en-US" dirty="0" smtClean="0"/>
              <a:t>Docker</a:t>
            </a:r>
            <a:r>
              <a:rPr lang="en-US" dirty="0"/>
              <a:t/>
            </a:r>
            <a:br>
              <a:rPr lang="en-US" dirty="0"/>
            </a:br>
            <a:r>
              <a:rPr lang="en-US" dirty="0" smtClean="0">
                <a:solidFill>
                  <a:schemeClr val="accent1"/>
                </a:solidFill>
              </a:rPr>
              <a:t>Workshop</a:t>
            </a:r>
          </a:p>
        </p:txBody>
      </p:sp>
    </p:spTree>
    <p:extLst>
      <p:ext uri="{BB962C8B-B14F-4D97-AF65-F5344CB8AC3E}">
        <p14:creationId xmlns:p14="http://schemas.microsoft.com/office/powerpoint/2010/main" val="331687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ctrTitle"/>
          </p:nvPr>
        </p:nvSpPr>
        <p:spPr>
          <a:xfrm>
            <a:off x="360000" y="3090446"/>
            <a:ext cx="8386716" cy="677108"/>
          </a:xfrm>
        </p:spPr>
        <p:txBody>
          <a:bodyPr/>
          <a:lstStyle/>
          <a:p>
            <a:r>
              <a:rPr lang="en-US" dirty="0" smtClean="0"/>
              <a:t>Hands-on </a:t>
            </a:r>
            <a:r>
              <a:rPr lang="en-US" dirty="0" smtClean="0">
                <a:solidFill>
                  <a:schemeClr val="accent1"/>
                </a:solidFill>
              </a:rPr>
              <a:t>Workshop</a:t>
            </a:r>
            <a:endParaRPr lang="en-US" dirty="0"/>
          </a:p>
        </p:txBody>
      </p:sp>
      <p:pic>
        <p:nvPicPr>
          <p:cNvPr id="5" name="Picture Placeholder 2"/>
          <p:cNvPicPr>
            <a:picLocks noGrp="1" noChangeAspect="1"/>
          </p:cNvPicPr>
          <p:nvPr>
            <p:ph type="pic" sz="quarter" idx="4294967295"/>
          </p:nvPr>
        </p:nvPicPr>
        <p:blipFill>
          <a:blip r:embed="rId3" cstate="screen">
            <a:extLst>
              <a:ext uri="{28A0092B-C50C-407E-A947-70E740481C1C}">
                <a14:useLocalDpi xmlns:a14="http://schemas.microsoft.com/office/drawing/2010/main"/>
              </a:ext>
            </a:extLst>
          </a:blip>
          <a:stretch>
            <a:fillRect/>
          </a:stretch>
        </p:blipFill>
        <p:spPr>
          <a:xfrm>
            <a:off x="0" y="4114800"/>
            <a:ext cx="9144002" cy="2743200"/>
          </a:xfrm>
        </p:spPr>
      </p:pic>
    </p:spTree>
    <p:extLst>
      <p:ext uri="{BB962C8B-B14F-4D97-AF65-F5344CB8AC3E}">
        <p14:creationId xmlns:p14="http://schemas.microsoft.com/office/powerpoint/2010/main" val="24831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4294967295"/>
          </p:nvPr>
        </p:nvSpPr>
        <p:spPr>
          <a:xfrm>
            <a:off x="352424" y="1206230"/>
            <a:ext cx="8448675" cy="4829782"/>
          </a:xfrm>
        </p:spPr>
        <p:txBody>
          <a:bodyPr/>
          <a:lstStyle/>
          <a:p>
            <a:pPr marL="342900" lvl="0" indent="-342900">
              <a:buFont typeface="Arial" charset="0"/>
              <a:buChar char="•"/>
            </a:pPr>
            <a:r>
              <a:rPr lang="en-US" smtClean="0"/>
              <a:t>Workshop Instructions:</a:t>
            </a:r>
            <a:br>
              <a:rPr lang="en-US" smtClean="0"/>
            </a:br>
            <a:r>
              <a:rPr lang="en-US" smtClean="0">
                <a:hlinkClick r:id="rId3"/>
              </a:rPr>
              <a:t>https://github.com/sidris-concur/docker/tree/master/workshop</a:t>
            </a:r>
            <a:endParaRPr lang="en-US" smtClean="0"/>
          </a:p>
          <a:p>
            <a:pPr marL="342900" lvl="0" indent="-342900">
              <a:buFont typeface="Arial" charset="0"/>
              <a:buChar char="•"/>
            </a:pPr>
            <a:endParaRPr lang="en-US" dirty="0"/>
          </a:p>
        </p:txBody>
      </p:sp>
      <p:sp>
        <p:nvSpPr>
          <p:cNvPr id="4" name="Title 3"/>
          <p:cNvSpPr>
            <a:spLocks noGrp="1"/>
          </p:cNvSpPr>
          <p:nvPr>
            <p:ph type="title"/>
          </p:nvPr>
        </p:nvSpPr>
        <p:spPr>
          <a:xfrm>
            <a:off x="352424" y="535542"/>
            <a:ext cx="8448675" cy="378857"/>
          </a:xfrm>
        </p:spPr>
        <p:txBody>
          <a:bodyPr/>
          <a:lstStyle/>
          <a:p>
            <a:r>
              <a:rPr lang="en-US" dirty="0" smtClean="0"/>
              <a:t>Workshop Resources</a:t>
            </a:r>
            <a:endParaRPr lang="en-US" dirty="0"/>
          </a:p>
        </p:txBody>
      </p:sp>
    </p:spTree>
    <p:extLst>
      <p:ext uri="{BB962C8B-B14F-4D97-AF65-F5344CB8AC3E}">
        <p14:creationId xmlns:p14="http://schemas.microsoft.com/office/powerpoint/2010/main" val="1208471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ctrTitle"/>
          </p:nvPr>
        </p:nvSpPr>
        <p:spPr>
          <a:xfrm>
            <a:off x="360000" y="3090446"/>
            <a:ext cx="8386716" cy="677108"/>
          </a:xfrm>
        </p:spPr>
        <p:txBody>
          <a:bodyPr/>
          <a:lstStyle/>
          <a:p>
            <a:r>
              <a:rPr lang="en-US" dirty="0" smtClean="0"/>
              <a:t>Why should I use </a:t>
            </a:r>
            <a:r>
              <a:rPr lang="en-US" dirty="0" smtClean="0">
                <a:solidFill>
                  <a:schemeClr val="accent1"/>
                </a:solidFill>
              </a:rPr>
              <a:t>Docker?</a:t>
            </a:r>
            <a:endParaRPr lang="en-US" dirty="0"/>
          </a:p>
        </p:txBody>
      </p:sp>
      <p:pic>
        <p:nvPicPr>
          <p:cNvPr id="5" name="Picture Placeholder 2"/>
          <p:cNvPicPr>
            <a:picLocks noGrp="1" noChangeAspect="1"/>
          </p:cNvPicPr>
          <p:nvPr>
            <p:ph type="pic" sz="quarter" idx="4294967295"/>
          </p:nvPr>
        </p:nvPicPr>
        <p:blipFill>
          <a:blip r:embed="rId3" cstate="screen">
            <a:extLst>
              <a:ext uri="{28A0092B-C50C-407E-A947-70E740481C1C}">
                <a14:useLocalDpi xmlns:a14="http://schemas.microsoft.com/office/drawing/2010/main"/>
              </a:ext>
            </a:extLst>
          </a:blip>
          <a:stretch>
            <a:fillRect/>
          </a:stretch>
        </p:blipFill>
        <p:spPr>
          <a:xfrm>
            <a:off x="0" y="4114800"/>
            <a:ext cx="9144002" cy="2743200"/>
          </a:xfrm>
        </p:spPr>
      </p:pic>
    </p:spTree>
    <p:extLst>
      <p:ext uri="{BB962C8B-B14F-4D97-AF65-F5344CB8AC3E}">
        <p14:creationId xmlns:p14="http://schemas.microsoft.com/office/powerpoint/2010/main" val="1719585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4294967295"/>
          </p:nvPr>
        </p:nvSpPr>
        <p:spPr>
          <a:xfrm>
            <a:off x="352424" y="1206230"/>
            <a:ext cx="8448675" cy="4829782"/>
          </a:xfrm>
        </p:spPr>
        <p:txBody>
          <a:bodyPr/>
          <a:lstStyle/>
          <a:p>
            <a:pPr marL="342900" lvl="0" indent="-342900">
              <a:buFont typeface="Arial" charset="0"/>
              <a:buChar char="•"/>
            </a:pPr>
            <a:r>
              <a:rPr lang="en-US" dirty="0"/>
              <a:t>Rapid application </a:t>
            </a:r>
            <a:r>
              <a:rPr lang="en-US" dirty="0" smtClean="0"/>
              <a:t>deployment</a:t>
            </a:r>
          </a:p>
          <a:p>
            <a:pPr marL="522900" lvl="1" indent="-342900">
              <a:buFont typeface="Arial" charset="0"/>
              <a:buChar char="•"/>
            </a:pPr>
            <a:r>
              <a:rPr lang="en-US" dirty="0" smtClean="0"/>
              <a:t>containers </a:t>
            </a:r>
            <a:r>
              <a:rPr lang="en-US" dirty="0"/>
              <a:t>are lightweight and reusable, allowing them to be deployed </a:t>
            </a:r>
            <a:r>
              <a:rPr lang="en-US" dirty="0" smtClean="0"/>
              <a:t>quickly</a:t>
            </a:r>
          </a:p>
          <a:p>
            <a:pPr marL="342900" indent="-342900">
              <a:buFont typeface="Arial" charset="0"/>
              <a:buChar char="•"/>
            </a:pPr>
            <a:r>
              <a:rPr lang="en-US" dirty="0" smtClean="0"/>
              <a:t>Portability </a:t>
            </a:r>
            <a:r>
              <a:rPr lang="en-US" dirty="0"/>
              <a:t>across </a:t>
            </a:r>
            <a:r>
              <a:rPr lang="en-US" dirty="0" smtClean="0"/>
              <a:t>machines</a:t>
            </a:r>
          </a:p>
          <a:p>
            <a:pPr marL="522900" lvl="1" indent="-342900">
              <a:buFont typeface="Arial" charset="0"/>
              <a:buChar char="•"/>
            </a:pPr>
            <a:r>
              <a:rPr lang="en-US" dirty="0" smtClean="0"/>
              <a:t>containers </a:t>
            </a:r>
            <a:r>
              <a:rPr lang="en-US" dirty="0"/>
              <a:t>can be run any machine that runs </a:t>
            </a:r>
            <a:r>
              <a:rPr lang="en-US" dirty="0" smtClean="0"/>
              <a:t>Docker</a:t>
            </a:r>
          </a:p>
          <a:p>
            <a:pPr marL="342900" indent="-342900">
              <a:buFont typeface="Arial" charset="0"/>
              <a:buChar char="•"/>
            </a:pPr>
            <a:r>
              <a:rPr lang="en-US" dirty="0" smtClean="0"/>
              <a:t>Version control</a:t>
            </a:r>
          </a:p>
          <a:p>
            <a:pPr marL="522900" lvl="1" indent="-342900">
              <a:buFont typeface="Arial" charset="0"/>
              <a:buChar char="•"/>
            </a:pPr>
            <a:r>
              <a:rPr lang="en-US" dirty="0" smtClean="0"/>
              <a:t>you </a:t>
            </a:r>
            <a:r>
              <a:rPr lang="en-US" dirty="0"/>
              <a:t>can track successive versions of a container, inspect differences, or roll-back to previous </a:t>
            </a:r>
            <a:r>
              <a:rPr lang="en-US" dirty="0" smtClean="0"/>
              <a:t>versions</a:t>
            </a:r>
          </a:p>
          <a:p>
            <a:pPr marL="342900" indent="-342900">
              <a:buFont typeface="Arial" charset="0"/>
              <a:buChar char="•"/>
            </a:pPr>
            <a:r>
              <a:rPr lang="en-US" dirty="0" smtClean="0"/>
              <a:t>Component reuse</a:t>
            </a:r>
          </a:p>
          <a:p>
            <a:pPr marL="522900" lvl="1" indent="-342900">
              <a:buFont typeface="Arial" charset="0"/>
              <a:buChar char="•"/>
            </a:pPr>
            <a:r>
              <a:rPr lang="en-US" dirty="0" smtClean="0"/>
              <a:t>containers </a:t>
            </a:r>
            <a:r>
              <a:rPr lang="en-US" dirty="0"/>
              <a:t>reuse components from the preceding layers, which makes them noticeably </a:t>
            </a:r>
            <a:r>
              <a:rPr lang="en-US" dirty="0" smtClean="0"/>
              <a:t>lightweight</a:t>
            </a:r>
          </a:p>
        </p:txBody>
      </p:sp>
      <p:sp>
        <p:nvSpPr>
          <p:cNvPr id="4" name="Title 3"/>
          <p:cNvSpPr>
            <a:spLocks noGrp="1"/>
          </p:cNvSpPr>
          <p:nvPr>
            <p:ph type="title"/>
          </p:nvPr>
        </p:nvSpPr>
        <p:spPr>
          <a:xfrm>
            <a:off x="352424" y="535542"/>
            <a:ext cx="8448675" cy="378857"/>
          </a:xfrm>
        </p:spPr>
        <p:txBody>
          <a:bodyPr/>
          <a:lstStyle/>
          <a:p>
            <a:r>
              <a:rPr lang="en-US" dirty="0" smtClean="0"/>
              <a:t>Benefits of using Docker</a:t>
            </a:r>
            <a:endParaRPr lang="en-US" dirty="0"/>
          </a:p>
        </p:txBody>
      </p:sp>
    </p:spTree>
    <p:extLst>
      <p:ext uri="{BB962C8B-B14F-4D97-AF65-F5344CB8AC3E}">
        <p14:creationId xmlns:p14="http://schemas.microsoft.com/office/powerpoint/2010/main" val="214261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4294967295"/>
          </p:nvPr>
        </p:nvSpPr>
        <p:spPr>
          <a:xfrm>
            <a:off x="352424" y="1206230"/>
            <a:ext cx="8448675" cy="4829782"/>
          </a:xfrm>
        </p:spPr>
        <p:txBody>
          <a:bodyPr/>
          <a:lstStyle/>
          <a:p>
            <a:pPr marL="342900" indent="-342900">
              <a:buFont typeface="Arial" charset="0"/>
              <a:buChar char="•"/>
            </a:pPr>
            <a:r>
              <a:rPr lang="en-US" dirty="0"/>
              <a:t>Sharing</a:t>
            </a:r>
          </a:p>
          <a:p>
            <a:pPr marL="522900" lvl="1" indent="-342900">
              <a:buFont typeface="Arial" charset="0"/>
              <a:buChar char="•"/>
            </a:pPr>
            <a:r>
              <a:rPr lang="en-US" dirty="0"/>
              <a:t>you can use a remote registries to share your container with others</a:t>
            </a:r>
          </a:p>
          <a:p>
            <a:pPr marL="342900" indent="-342900">
              <a:buFont typeface="Arial" charset="0"/>
              <a:buChar char="•"/>
            </a:pPr>
            <a:r>
              <a:rPr lang="en-US" dirty="0"/>
              <a:t>Lightweight footprint and minimal overhead</a:t>
            </a:r>
          </a:p>
          <a:p>
            <a:pPr marL="522900" lvl="1" indent="-342900">
              <a:buFont typeface="Arial" charset="0"/>
              <a:buChar char="•"/>
            </a:pPr>
            <a:r>
              <a:rPr lang="en-US" dirty="0"/>
              <a:t>Docker images are typically very small, which facilitates rapid delivery and reduces the time to deploy new application containers</a:t>
            </a:r>
          </a:p>
          <a:p>
            <a:pPr marL="342900" indent="-342900">
              <a:buFont typeface="Arial" charset="0"/>
              <a:buChar char="•"/>
            </a:pPr>
            <a:r>
              <a:rPr lang="en-US" dirty="0"/>
              <a:t>Simplified maintenance</a:t>
            </a:r>
          </a:p>
          <a:p>
            <a:pPr marL="522900" lvl="1" indent="-342900">
              <a:buFont typeface="Arial" charset="0"/>
              <a:buChar char="•"/>
            </a:pPr>
            <a:r>
              <a:rPr lang="en-US" dirty="0"/>
              <a:t>Docker reduces effort and risk of problems with application and platform </a:t>
            </a:r>
            <a:r>
              <a:rPr lang="en-US" dirty="0" smtClean="0"/>
              <a:t>dependencies</a:t>
            </a:r>
            <a:endParaRPr lang="en-US" dirty="0"/>
          </a:p>
        </p:txBody>
      </p:sp>
      <p:sp>
        <p:nvSpPr>
          <p:cNvPr id="4" name="Title 3"/>
          <p:cNvSpPr>
            <a:spLocks noGrp="1"/>
          </p:cNvSpPr>
          <p:nvPr>
            <p:ph type="title"/>
          </p:nvPr>
        </p:nvSpPr>
        <p:spPr>
          <a:xfrm>
            <a:off x="352424" y="535542"/>
            <a:ext cx="8448675" cy="378857"/>
          </a:xfrm>
        </p:spPr>
        <p:txBody>
          <a:bodyPr/>
          <a:lstStyle/>
          <a:p>
            <a:r>
              <a:rPr lang="en-US" dirty="0" smtClean="0"/>
              <a:t>Benefits of using Docker (continued)</a:t>
            </a:r>
            <a:endParaRPr lang="en-US" dirty="0"/>
          </a:p>
        </p:txBody>
      </p:sp>
    </p:spTree>
    <p:extLst>
      <p:ext uri="{BB962C8B-B14F-4D97-AF65-F5344CB8AC3E}">
        <p14:creationId xmlns:p14="http://schemas.microsoft.com/office/powerpoint/2010/main" val="706346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Thank you.</a:t>
            </a:r>
            <a:endParaRPr lang="en-US" dirty="0"/>
          </a:p>
        </p:txBody>
      </p:sp>
    </p:spTree>
    <p:extLst>
      <p:ext uri="{BB962C8B-B14F-4D97-AF65-F5344CB8AC3E}">
        <p14:creationId xmlns:p14="http://schemas.microsoft.com/office/powerpoint/2010/main" val="1096871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
          </p:nvPr>
        </p:nvSpPr>
        <p:spPr>
          <a:xfrm>
            <a:off x="308752" y="1133272"/>
            <a:ext cx="8453437" cy="4724400"/>
          </a:xfrm>
        </p:spPr>
        <p:txBody>
          <a:bodyPr/>
          <a:lstStyle/>
          <a:p>
            <a:pPr lvl="1"/>
            <a:r>
              <a:rPr lang="en-US" dirty="0" smtClean="0"/>
              <a:t>Introduction to Docker</a:t>
            </a:r>
            <a:endParaRPr lang="en-US" dirty="0"/>
          </a:p>
          <a:p>
            <a:pPr lvl="1"/>
            <a:r>
              <a:rPr lang="en-US" dirty="0" smtClean="0"/>
              <a:t>Hands on Docker workshop</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ctrTitle"/>
          </p:nvPr>
        </p:nvSpPr>
        <p:spPr>
          <a:xfrm>
            <a:off x="360000" y="3090446"/>
            <a:ext cx="8386716" cy="677108"/>
          </a:xfrm>
        </p:spPr>
        <p:txBody>
          <a:bodyPr/>
          <a:lstStyle/>
          <a:p>
            <a:r>
              <a:rPr lang="en-US" dirty="0" smtClean="0"/>
              <a:t>What is </a:t>
            </a:r>
            <a:r>
              <a:rPr lang="en-US" dirty="0" smtClean="0">
                <a:solidFill>
                  <a:schemeClr val="accent1"/>
                </a:solidFill>
              </a:rPr>
              <a:t>Docker?</a:t>
            </a:r>
            <a:endParaRPr lang="en-US" dirty="0"/>
          </a:p>
        </p:txBody>
      </p:sp>
      <p:pic>
        <p:nvPicPr>
          <p:cNvPr id="5" name="Picture Placeholder 2"/>
          <p:cNvPicPr>
            <a:picLocks noGrp="1" noChangeAspect="1"/>
          </p:cNvPicPr>
          <p:nvPr>
            <p:ph type="pic" sz="quarter" idx="4294967295"/>
          </p:nvPr>
        </p:nvPicPr>
        <p:blipFill>
          <a:blip r:embed="rId3" cstate="screen">
            <a:extLst>
              <a:ext uri="{28A0092B-C50C-407E-A947-70E740481C1C}">
                <a14:useLocalDpi xmlns:a14="http://schemas.microsoft.com/office/drawing/2010/main"/>
              </a:ext>
            </a:extLst>
          </a:blip>
          <a:stretch>
            <a:fillRect/>
          </a:stretch>
        </p:blipFill>
        <p:spPr>
          <a:xfrm>
            <a:off x="0" y="4114800"/>
            <a:ext cx="9144002" cy="2743200"/>
          </a:xfrm>
        </p:spPr>
      </p:pic>
    </p:spTree>
    <p:extLst>
      <p:ext uri="{BB962C8B-B14F-4D97-AF65-F5344CB8AC3E}">
        <p14:creationId xmlns:p14="http://schemas.microsoft.com/office/powerpoint/2010/main" val="214991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4294967295"/>
          </p:nvPr>
        </p:nvSpPr>
        <p:spPr>
          <a:xfrm>
            <a:off x="352425" y="1128410"/>
            <a:ext cx="8448675" cy="4723116"/>
          </a:xfrm>
        </p:spPr>
        <p:txBody>
          <a:bodyPr/>
          <a:lstStyle/>
          <a:p>
            <a:pPr lvl="0"/>
            <a:r>
              <a:rPr lang="en-US" dirty="0"/>
              <a:t>Docker is a </a:t>
            </a:r>
            <a:r>
              <a:rPr lang="en-US" b="1" i="1" dirty="0"/>
              <a:t>container</a:t>
            </a:r>
            <a:r>
              <a:rPr lang="en-US" dirty="0"/>
              <a:t> platform.</a:t>
            </a:r>
            <a:endParaRPr lang="en-US" dirty="0" smtClean="0"/>
          </a:p>
          <a:p>
            <a:pPr lvl="0"/>
            <a:r>
              <a:rPr lang="en-US" dirty="0" smtClean="0"/>
              <a:t>Docker allows users to:</a:t>
            </a:r>
          </a:p>
          <a:p>
            <a:pPr marL="342900" lvl="0" indent="-342900">
              <a:buFont typeface="Arial" charset="0"/>
              <a:buChar char="•"/>
            </a:pPr>
            <a:r>
              <a:rPr lang="en-US" dirty="0" smtClean="0"/>
              <a:t>package their software into containers</a:t>
            </a:r>
          </a:p>
          <a:p>
            <a:pPr marL="342900" lvl="0" indent="-342900">
              <a:buFont typeface="Arial" charset="0"/>
              <a:buChar char="•"/>
            </a:pPr>
            <a:r>
              <a:rPr lang="en-US" dirty="0" smtClean="0"/>
              <a:t>run and manage containers on almost any machine (Docker host can be installed on Linux, Mac, and Windows 10)</a:t>
            </a:r>
          </a:p>
        </p:txBody>
      </p:sp>
      <p:sp>
        <p:nvSpPr>
          <p:cNvPr id="4" name="Title 3"/>
          <p:cNvSpPr>
            <a:spLocks noGrp="1"/>
          </p:cNvSpPr>
          <p:nvPr>
            <p:ph type="title"/>
          </p:nvPr>
        </p:nvSpPr>
        <p:spPr>
          <a:xfrm>
            <a:off x="352424" y="535542"/>
            <a:ext cx="8448675" cy="378857"/>
          </a:xfrm>
        </p:spPr>
        <p:txBody>
          <a:bodyPr/>
          <a:lstStyle/>
          <a:p>
            <a:r>
              <a:rPr lang="en-US" dirty="0" smtClean="0"/>
              <a:t>What is Docker?</a:t>
            </a:r>
            <a:endParaRPr lang="en-US" dirty="0"/>
          </a:p>
        </p:txBody>
      </p:sp>
    </p:spTree>
    <p:extLst>
      <p:ext uri="{BB962C8B-B14F-4D97-AF65-F5344CB8AC3E}">
        <p14:creationId xmlns:p14="http://schemas.microsoft.com/office/powerpoint/2010/main" val="3886438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4294967295"/>
          </p:nvPr>
        </p:nvSpPr>
        <p:spPr>
          <a:xfrm>
            <a:off x="352425" y="1128410"/>
            <a:ext cx="8448675" cy="4723116"/>
          </a:xfrm>
        </p:spPr>
        <p:txBody>
          <a:bodyPr/>
          <a:lstStyle/>
          <a:p>
            <a:pPr marL="342900" lvl="0" indent="-342900">
              <a:buFont typeface="Arial" charset="0"/>
              <a:buChar char="•"/>
            </a:pPr>
            <a:r>
              <a:rPr lang="en-US" dirty="0" smtClean="0"/>
              <a:t>A container is a standardized unit for development, shipment, and deployment of software.</a:t>
            </a:r>
          </a:p>
          <a:p>
            <a:pPr marL="342900" lvl="0" indent="-342900">
              <a:buFont typeface="Arial" charset="0"/>
              <a:buChar char="•"/>
            </a:pPr>
            <a:r>
              <a:rPr lang="en-US" dirty="0" smtClean="0"/>
              <a:t>A container is a </a:t>
            </a:r>
            <a:r>
              <a:rPr lang="en-US" b="1" dirty="0" smtClean="0"/>
              <a:t>runtime instance of an image.</a:t>
            </a:r>
          </a:p>
          <a:p>
            <a:pPr marL="342900" indent="-342900">
              <a:buFont typeface="Arial" charset="0"/>
              <a:buChar char="•"/>
            </a:pPr>
            <a:r>
              <a:rPr lang="en-US" dirty="0"/>
              <a:t>Docker allows users to define, create, and share container </a:t>
            </a:r>
            <a:r>
              <a:rPr lang="en-US" b="1" dirty="0"/>
              <a:t>images</a:t>
            </a:r>
            <a:r>
              <a:rPr lang="en-US" dirty="0"/>
              <a:t>. </a:t>
            </a:r>
            <a:endParaRPr lang="en-US" b="1" dirty="0" smtClean="0"/>
          </a:p>
          <a:p>
            <a:pPr marL="342900" lvl="0" indent="-342900">
              <a:buFont typeface="Arial" charset="0"/>
              <a:buChar char="•"/>
            </a:pPr>
            <a:r>
              <a:rPr lang="en-US" dirty="0" smtClean="0"/>
              <a:t>A container:</a:t>
            </a:r>
          </a:p>
          <a:p>
            <a:pPr marL="522900" lvl="1" indent="-342900">
              <a:buFont typeface="Arial" charset="0"/>
              <a:buChar char="•"/>
            </a:pPr>
            <a:r>
              <a:rPr lang="en-US" dirty="0" smtClean="0"/>
              <a:t>runs natively on the host machine’s kernel (</a:t>
            </a:r>
            <a:r>
              <a:rPr lang="en-US" dirty="0"/>
              <a:t>with native access to host resources</a:t>
            </a:r>
            <a:r>
              <a:rPr lang="en-US" dirty="0" smtClean="0"/>
              <a:t>)</a:t>
            </a:r>
          </a:p>
          <a:p>
            <a:pPr marL="522900" lvl="1" indent="-342900">
              <a:buFont typeface="Arial" charset="0"/>
              <a:buChar char="•"/>
            </a:pPr>
            <a:r>
              <a:rPr lang="en-US" dirty="0" smtClean="0"/>
              <a:t>runs as a discrete process, </a:t>
            </a:r>
            <a:r>
              <a:rPr lang="en-US" dirty="0"/>
              <a:t>completely isolated from the host environment by default, only accessing host files and ports when it is configured to do </a:t>
            </a:r>
            <a:r>
              <a:rPr lang="en-US" dirty="0" smtClean="0"/>
              <a:t>so</a:t>
            </a:r>
          </a:p>
          <a:p>
            <a:pPr marL="522900" lvl="1" indent="-342900">
              <a:buFont typeface="Arial" charset="0"/>
              <a:buChar char="•"/>
            </a:pPr>
            <a:endParaRPr lang="en-US" dirty="0" smtClean="0"/>
          </a:p>
        </p:txBody>
      </p:sp>
      <p:sp>
        <p:nvSpPr>
          <p:cNvPr id="4" name="Title 3"/>
          <p:cNvSpPr>
            <a:spLocks noGrp="1"/>
          </p:cNvSpPr>
          <p:nvPr>
            <p:ph type="title"/>
          </p:nvPr>
        </p:nvSpPr>
        <p:spPr>
          <a:xfrm>
            <a:off x="352424" y="535542"/>
            <a:ext cx="8448675" cy="378857"/>
          </a:xfrm>
        </p:spPr>
        <p:txBody>
          <a:bodyPr/>
          <a:lstStyle/>
          <a:p>
            <a:r>
              <a:rPr lang="en-US" dirty="0" smtClean="0"/>
              <a:t>What is a Container?</a:t>
            </a:r>
            <a:endParaRPr lang="en-US" dirty="0"/>
          </a:p>
        </p:txBody>
      </p:sp>
    </p:spTree>
    <p:extLst>
      <p:ext uri="{BB962C8B-B14F-4D97-AF65-F5344CB8AC3E}">
        <p14:creationId xmlns:p14="http://schemas.microsoft.com/office/powerpoint/2010/main" val="20857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52424" y="971240"/>
            <a:ext cx="2932561" cy="2635512"/>
          </a:xfrm>
          <a:prstGeom prst="rect">
            <a:avLst/>
          </a:prstGeom>
        </p:spPr>
      </p:pic>
      <p:sp>
        <p:nvSpPr>
          <p:cNvPr id="11" name="Text Placeholder 10"/>
          <p:cNvSpPr>
            <a:spLocks noGrp="1"/>
          </p:cNvSpPr>
          <p:nvPr>
            <p:ph type="body" sz="quarter" idx="4294967295"/>
          </p:nvPr>
        </p:nvSpPr>
        <p:spPr>
          <a:xfrm>
            <a:off x="3565259" y="998897"/>
            <a:ext cx="5172885" cy="2410566"/>
          </a:xfrm>
        </p:spPr>
        <p:txBody>
          <a:bodyPr/>
          <a:lstStyle/>
          <a:p>
            <a:pPr lvl="0"/>
            <a:r>
              <a:rPr lang="en-US" sz="1800" b="1" dirty="0" smtClean="0"/>
              <a:t>Virtual Machines</a:t>
            </a:r>
          </a:p>
          <a:p>
            <a:pPr marL="342900" lvl="0" indent="-342900">
              <a:buFont typeface="Arial" charset="0"/>
              <a:buChar char="•"/>
            </a:pPr>
            <a:r>
              <a:rPr lang="en-US" sz="1800" dirty="0" smtClean="0"/>
              <a:t>VMs run guest operating systems</a:t>
            </a:r>
          </a:p>
          <a:p>
            <a:pPr marL="342900" lvl="0" indent="-342900">
              <a:buFont typeface="Arial" charset="0"/>
              <a:buChar char="•"/>
            </a:pPr>
            <a:r>
              <a:rPr lang="en-US" sz="1800" dirty="0" smtClean="0"/>
              <a:t>Users must directly maintain the Guest OS layer</a:t>
            </a:r>
          </a:p>
          <a:p>
            <a:pPr marL="342900" lvl="0" indent="-342900">
              <a:buFont typeface="Arial" charset="0"/>
              <a:buChar char="•"/>
            </a:pPr>
            <a:r>
              <a:rPr lang="en-US" sz="1800" dirty="0" smtClean="0"/>
              <a:t>Applications running in the Guest OS don’t have native access to host resources</a:t>
            </a:r>
          </a:p>
        </p:txBody>
      </p:sp>
      <p:sp>
        <p:nvSpPr>
          <p:cNvPr id="4" name="Title 3"/>
          <p:cNvSpPr>
            <a:spLocks noGrp="1"/>
          </p:cNvSpPr>
          <p:nvPr>
            <p:ph type="title"/>
          </p:nvPr>
        </p:nvSpPr>
        <p:spPr>
          <a:xfrm>
            <a:off x="352424" y="535542"/>
            <a:ext cx="8448675" cy="378857"/>
          </a:xfrm>
        </p:spPr>
        <p:txBody>
          <a:bodyPr/>
          <a:lstStyle/>
          <a:p>
            <a:r>
              <a:rPr lang="en-US" dirty="0" smtClean="0"/>
              <a:t>Containers vs VMs</a:t>
            </a:r>
            <a:endParaRPr lang="en-US" dirty="0"/>
          </a:p>
        </p:txBody>
      </p:sp>
      <p:pic>
        <p:nvPicPr>
          <p:cNvPr id="3" name="Picture 2"/>
          <p:cNvPicPr>
            <a:picLocks noChangeAspect="1"/>
          </p:cNvPicPr>
          <p:nvPr/>
        </p:nvPicPr>
        <p:blipFill>
          <a:blip r:embed="rId4"/>
          <a:stretch>
            <a:fillRect/>
          </a:stretch>
        </p:blipFill>
        <p:spPr>
          <a:xfrm>
            <a:off x="352423" y="3774857"/>
            <a:ext cx="2932561" cy="2685874"/>
          </a:xfrm>
          <a:prstGeom prst="rect">
            <a:avLst/>
          </a:prstGeom>
        </p:spPr>
      </p:pic>
      <p:sp>
        <p:nvSpPr>
          <p:cNvPr id="6" name="Text Placeholder 10"/>
          <p:cNvSpPr txBox="1">
            <a:spLocks/>
          </p:cNvSpPr>
          <p:nvPr/>
        </p:nvSpPr>
        <p:spPr bwMode="gray">
          <a:xfrm>
            <a:off x="3565258" y="3794837"/>
            <a:ext cx="5172885" cy="2456629"/>
          </a:xfrm>
          <a:prstGeom prst="rect">
            <a:avLst/>
          </a:prstGeom>
        </p:spPr>
        <p:txBody>
          <a:bodyPr vert="horz" lIns="0" tIns="0" rIns="0" bIns="0" rtlCol="0">
            <a:noAutofit/>
          </a:bodyPr>
          <a:lstStyle>
            <a:lvl1pPr marL="0" indent="0" algn="l" defTabSz="816201" rtl="0" eaLnBrk="1" latinLnBrk="0" hangingPunct="1">
              <a:spcBef>
                <a:spcPts val="1350"/>
              </a:spcBef>
              <a:buClr>
                <a:schemeClr val="accent1"/>
              </a:buClr>
              <a:buSzPct val="80000"/>
              <a:buFontTx/>
              <a:buNone/>
              <a:defRPr sz="2000" b="0" kern="1200">
                <a:solidFill>
                  <a:schemeClr val="tx1"/>
                </a:solidFill>
                <a:latin typeface="+mn-lt"/>
                <a:ea typeface="+mn-ea"/>
                <a:cs typeface="+mn-cs"/>
              </a:defRPr>
            </a:lvl1pPr>
            <a:lvl2pPr marL="180000" indent="-180000" algn="l" defTabSz="816201" rtl="0" eaLnBrk="1" latinLnBrk="0" hangingPunct="1">
              <a:spcBef>
                <a:spcPts val="45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816201" rtl="0" eaLnBrk="1" latinLnBrk="0" hangingPunct="1">
              <a:spcBef>
                <a:spcPts val="225"/>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40000" indent="-180000" algn="l" defTabSz="816201" rtl="0" eaLnBrk="1" latinLnBrk="0" hangingPunct="1">
              <a:spcBef>
                <a:spcPts val="225"/>
              </a:spcBef>
              <a:buClr>
                <a:schemeClr val="tx1"/>
              </a:buClr>
              <a:buSzPct val="120000"/>
              <a:buFont typeface="Arial" pitchFamily="34" charset="0"/>
              <a:buChar char="▫"/>
              <a:defRPr sz="1600" kern="1200">
                <a:solidFill>
                  <a:schemeClr val="tx1"/>
                </a:solidFill>
                <a:latin typeface="+mn-lt"/>
                <a:ea typeface="+mn-ea"/>
                <a:cs typeface="+mn-cs"/>
              </a:defRPr>
            </a:lvl4pPr>
            <a:lvl5pPr marL="720000" indent="-180000" algn="l" defTabSz="816201" rtl="0" eaLnBrk="1" latinLnBrk="0" hangingPunct="1">
              <a:spcBef>
                <a:spcPts val="75"/>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244553" indent="-204051" algn="l" defTabSz="816201"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2653" indent="-204051" algn="l" defTabSz="816201"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0753" indent="-204051" algn="l" defTabSz="816201"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8854" indent="-204051" algn="l" defTabSz="816201"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sz="1800" b="1" dirty="0" smtClean="0"/>
              <a:t>Containers</a:t>
            </a:r>
          </a:p>
          <a:p>
            <a:pPr marL="342900" indent="-342900">
              <a:buFont typeface="Arial" charset="0"/>
              <a:buChar char="•"/>
            </a:pPr>
            <a:r>
              <a:rPr lang="en-US" sz="1800" dirty="0" smtClean="0"/>
              <a:t>Containers only contain the information needed to run your app</a:t>
            </a:r>
          </a:p>
          <a:p>
            <a:pPr marL="342900" indent="-342900">
              <a:buFont typeface="Arial" charset="0"/>
              <a:buChar char="•"/>
            </a:pPr>
            <a:r>
              <a:rPr lang="en-US" sz="1800" dirty="0" smtClean="0"/>
              <a:t>Containers can share a single kernel</a:t>
            </a:r>
          </a:p>
          <a:p>
            <a:pPr marL="342900" indent="-342900">
              <a:buFont typeface="Arial" charset="0"/>
              <a:buChar char="•"/>
            </a:pPr>
            <a:r>
              <a:rPr lang="en-US" sz="1800" dirty="0" smtClean="0"/>
              <a:t>Containers run like native processes which can be managed individually using Docker commands</a:t>
            </a:r>
          </a:p>
          <a:p>
            <a:endParaRPr lang="en-US" dirty="0"/>
          </a:p>
        </p:txBody>
      </p:sp>
    </p:spTree>
    <p:extLst>
      <p:ext uri="{BB962C8B-B14F-4D97-AF65-F5344CB8AC3E}">
        <p14:creationId xmlns:p14="http://schemas.microsoft.com/office/powerpoint/2010/main" val="1006387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4294967295"/>
          </p:nvPr>
        </p:nvSpPr>
        <p:spPr>
          <a:xfrm>
            <a:off x="352425" y="1128410"/>
            <a:ext cx="8448675" cy="4723116"/>
          </a:xfrm>
        </p:spPr>
        <p:txBody>
          <a:bodyPr/>
          <a:lstStyle/>
          <a:p>
            <a:pPr lvl="0"/>
            <a:r>
              <a:rPr lang="en-US" dirty="0" smtClean="0"/>
              <a:t>A </a:t>
            </a:r>
            <a:r>
              <a:rPr lang="en-US" dirty="0"/>
              <a:t>container image is a lightweight, stand-alone, executable package of a piece of software that includes everything needed to run it: code, runtime, system tools, system libraries, settings. </a:t>
            </a:r>
            <a:endParaRPr lang="en-US" dirty="0" smtClean="0"/>
          </a:p>
          <a:p>
            <a:pPr lvl="0"/>
            <a:r>
              <a:rPr lang="en-US" dirty="0" smtClean="0"/>
              <a:t>Container images are defined using a </a:t>
            </a:r>
            <a:r>
              <a:rPr lang="en-US" dirty="0" err="1" smtClean="0">
                <a:latin typeface="Courier New" charset="0"/>
                <a:ea typeface="Courier New" charset="0"/>
                <a:cs typeface="Courier New" charset="0"/>
              </a:rPr>
              <a:t>Dockerfile</a:t>
            </a:r>
            <a:endParaRPr lang="en-US" dirty="0" smtClean="0">
              <a:latin typeface="Courier New" charset="0"/>
              <a:ea typeface="Courier New" charset="0"/>
              <a:cs typeface="Courier New" charset="0"/>
            </a:endParaRPr>
          </a:p>
          <a:p>
            <a:pPr lvl="0"/>
            <a:endParaRPr lang="en-US" dirty="0" smtClean="0"/>
          </a:p>
        </p:txBody>
      </p:sp>
      <p:sp>
        <p:nvSpPr>
          <p:cNvPr id="4" name="Title 3"/>
          <p:cNvSpPr>
            <a:spLocks noGrp="1"/>
          </p:cNvSpPr>
          <p:nvPr>
            <p:ph type="title"/>
          </p:nvPr>
        </p:nvSpPr>
        <p:spPr>
          <a:xfrm>
            <a:off x="352424" y="535542"/>
            <a:ext cx="8448675" cy="378857"/>
          </a:xfrm>
        </p:spPr>
        <p:txBody>
          <a:bodyPr/>
          <a:lstStyle/>
          <a:p>
            <a:r>
              <a:rPr lang="en-US" dirty="0" smtClean="0"/>
              <a:t>What is a Container Image?</a:t>
            </a:r>
            <a:endParaRPr lang="en-US" dirty="0"/>
          </a:p>
        </p:txBody>
      </p:sp>
      <p:pic>
        <p:nvPicPr>
          <p:cNvPr id="2" name="Picture 1"/>
          <p:cNvPicPr>
            <a:picLocks noChangeAspect="1"/>
          </p:cNvPicPr>
          <p:nvPr/>
        </p:nvPicPr>
        <p:blipFill>
          <a:blip r:embed="rId3"/>
          <a:stretch>
            <a:fillRect/>
          </a:stretch>
        </p:blipFill>
        <p:spPr>
          <a:xfrm>
            <a:off x="2552974" y="2631475"/>
            <a:ext cx="4047574" cy="3220051"/>
          </a:xfrm>
          <a:prstGeom prst="rect">
            <a:avLst/>
          </a:prstGeom>
        </p:spPr>
      </p:pic>
    </p:spTree>
    <p:extLst>
      <p:ext uri="{BB962C8B-B14F-4D97-AF65-F5344CB8AC3E}">
        <p14:creationId xmlns:p14="http://schemas.microsoft.com/office/powerpoint/2010/main" val="1629713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2424" y="535542"/>
            <a:ext cx="8448675" cy="378857"/>
          </a:xfrm>
        </p:spPr>
        <p:txBody>
          <a:bodyPr/>
          <a:lstStyle/>
          <a:p>
            <a:r>
              <a:rPr lang="en-US" dirty="0" smtClean="0"/>
              <a:t>Example </a:t>
            </a:r>
            <a:r>
              <a:rPr lang="en-US" b="0" dirty="0" err="1" smtClean="0">
                <a:latin typeface="Courier New" charset="0"/>
                <a:ea typeface="Courier New" charset="0"/>
                <a:cs typeface="Courier New" charset="0"/>
              </a:rPr>
              <a:t>Dockerfile</a:t>
            </a:r>
            <a:endParaRPr lang="en-US" b="0" dirty="0">
              <a:latin typeface="Courier New" charset="0"/>
              <a:ea typeface="Courier New" charset="0"/>
              <a:cs typeface="Courier New" charset="0"/>
            </a:endParaRPr>
          </a:p>
        </p:txBody>
      </p:sp>
      <p:pic>
        <p:nvPicPr>
          <p:cNvPr id="2" name="Picture 1"/>
          <p:cNvPicPr>
            <a:picLocks noChangeAspect="1"/>
          </p:cNvPicPr>
          <p:nvPr/>
        </p:nvPicPr>
        <p:blipFill>
          <a:blip r:embed="rId3"/>
          <a:stretch>
            <a:fillRect/>
          </a:stretch>
        </p:blipFill>
        <p:spPr>
          <a:xfrm>
            <a:off x="352424" y="1196501"/>
            <a:ext cx="5756546" cy="4223958"/>
          </a:xfrm>
          <a:prstGeom prst="rect">
            <a:avLst/>
          </a:prstGeom>
        </p:spPr>
      </p:pic>
    </p:spTree>
    <p:extLst>
      <p:ext uri="{BB962C8B-B14F-4D97-AF65-F5344CB8AC3E}">
        <p14:creationId xmlns:p14="http://schemas.microsoft.com/office/powerpoint/2010/main" val="1753518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4294967295"/>
          </p:nvPr>
        </p:nvSpPr>
        <p:spPr>
          <a:xfrm>
            <a:off x="352424" y="3592131"/>
            <a:ext cx="8448675" cy="2767518"/>
          </a:xfrm>
        </p:spPr>
        <p:txBody>
          <a:bodyPr/>
          <a:lstStyle/>
          <a:p>
            <a:r>
              <a:rPr lang="en-US" dirty="0" smtClean="0"/>
              <a:t>The </a:t>
            </a:r>
            <a:r>
              <a:rPr lang="en-US" i="1" dirty="0" smtClean="0"/>
              <a:t>Docker </a:t>
            </a:r>
            <a:r>
              <a:rPr lang="en-US" i="1" dirty="0"/>
              <a:t>Engine</a:t>
            </a:r>
            <a:r>
              <a:rPr lang="en-US" dirty="0"/>
              <a:t> is a client-server application with </a:t>
            </a:r>
            <a:r>
              <a:rPr lang="en-US" dirty="0" smtClean="0"/>
              <a:t>the following major </a:t>
            </a:r>
            <a:r>
              <a:rPr lang="en-US" dirty="0"/>
              <a:t>components:</a:t>
            </a:r>
          </a:p>
          <a:p>
            <a:pPr marL="342900" indent="-342900">
              <a:buFont typeface="Arial" charset="0"/>
              <a:buChar char="•"/>
            </a:pPr>
            <a:r>
              <a:rPr lang="en-US" dirty="0"/>
              <a:t>A server which is a type of long-running program called a daemon process (</a:t>
            </a:r>
            <a:r>
              <a:rPr lang="en-US" dirty="0" smtClean="0"/>
              <a:t>the </a:t>
            </a:r>
            <a:r>
              <a:rPr lang="en-US" dirty="0" err="1" smtClean="0">
                <a:latin typeface="Courier New" charset="0"/>
                <a:ea typeface="Courier New" charset="0"/>
                <a:cs typeface="Courier New" charset="0"/>
              </a:rPr>
              <a:t>dockerd</a:t>
            </a:r>
            <a:r>
              <a:rPr lang="en-US" dirty="0"/>
              <a:t> </a:t>
            </a:r>
            <a:r>
              <a:rPr lang="en-US" dirty="0" smtClean="0"/>
              <a:t>command)</a:t>
            </a:r>
            <a:endParaRPr lang="en-US" dirty="0"/>
          </a:p>
          <a:p>
            <a:pPr marL="342900" indent="-342900">
              <a:buFont typeface="Arial" charset="0"/>
              <a:buChar char="•"/>
            </a:pPr>
            <a:r>
              <a:rPr lang="en-US" dirty="0" smtClean="0"/>
              <a:t>A </a:t>
            </a:r>
            <a:r>
              <a:rPr lang="en-US" dirty="0"/>
              <a:t>REST API which specifies interfaces that programs can use to talk to the daemon and instruct it what to </a:t>
            </a:r>
            <a:r>
              <a:rPr lang="en-US" dirty="0" smtClean="0"/>
              <a:t>do.</a:t>
            </a:r>
          </a:p>
          <a:p>
            <a:pPr marL="342900" indent="-342900">
              <a:buFont typeface="Arial" charset="0"/>
              <a:buChar char="•"/>
            </a:pPr>
            <a:r>
              <a:rPr lang="en-US" dirty="0" smtClean="0"/>
              <a:t>A </a:t>
            </a:r>
            <a:r>
              <a:rPr lang="en-US" dirty="0"/>
              <a:t>command line interface (CLI) client (the </a:t>
            </a:r>
            <a:r>
              <a:rPr lang="en-US" dirty="0" err="1">
                <a:latin typeface="Courier New" charset="0"/>
                <a:ea typeface="Courier New" charset="0"/>
                <a:cs typeface="Courier New" charset="0"/>
              </a:rPr>
              <a:t>docker</a:t>
            </a:r>
            <a:r>
              <a:rPr lang="en-US" dirty="0"/>
              <a:t> command</a:t>
            </a:r>
            <a:r>
              <a:rPr lang="en-US" dirty="0" smtClean="0"/>
              <a:t>)</a:t>
            </a:r>
            <a:endParaRPr lang="en-US" dirty="0"/>
          </a:p>
          <a:p>
            <a:pPr marL="342900" indent="-342900">
              <a:buFont typeface="Arial" charset="0"/>
              <a:buChar char="•"/>
            </a:pPr>
            <a:endParaRPr lang="en-US" dirty="0"/>
          </a:p>
        </p:txBody>
      </p:sp>
      <p:sp>
        <p:nvSpPr>
          <p:cNvPr id="4" name="Title 3"/>
          <p:cNvSpPr>
            <a:spLocks noGrp="1"/>
          </p:cNvSpPr>
          <p:nvPr>
            <p:ph type="title"/>
          </p:nvPr>
        </p:nvSpPr>
        <p:spPr>
          <a:xfrm>
            <a:off x="352424" y="535542"/>
            <a:ext cx="8448675" cy="378857"/>
          </a:xfrm>
        </p:spPr>
        <p:txBody>
          <a:bodyPr/>
          <a:lstStyle/>
          <a:p>
            <a:r>
              <a:rPr lang="en-US" dirty="0" smtClean="0"/>
              <a:t>Docker Engine</a:t>
            </a:r>
            <a:endParaRPr lang="en-US" dirty="0"/>
          </a:p>
        </p:txBody>
      </p:sp>
      <p:pic>
        <p:nvPicPr>
          <p:cNvPr id="3" name="Picture 2"/>
          <p:cNvPicPr>
            <a:picLocks noChangeAspect="1"/>
          </p:cNvPicPr>
          <p:nvPr/>
        </p:nvPicPr>
        <p:blipFill>
          <a:blip r:embed="rId3"/>
          <a:stretch>
            <a:fillRect/>
          </a:stretch>
        </p:blipFill>
        <p:spPr>
          <a:xfrm>
            <a:off x="2722831" y="690655"/>
            <a:ext cx="3707860" cy="2901476"/>
          </a:xfrm>
          <a:prstGeom prst="rect">
            <a:avLst/>
          </a:prstGeom>
        </p:spPr>
      </p:pic>
    </p:spTree>
    <p:extLst>
      <p:ext uri="{BB962C8B-B14F-4D97-AF65-F5344CB8AC3E}">
        <p14:creationId xmlns:p14="http://schemas.microsoft.com/office/powerpoint/2010/main" val="1752548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SAP_Concur_2018_4x3_White_070617">
  <a:themeElements>
    <a:clrScheme name="SAP_colors_2017">
      <a:dk1>
        <a:srgbClr val="000000"/>
      </a:dk1>
      <a:lt1>
        <a:srgbClr val="FFFFFF"/>
      </a:lt1>
      <a:dk2>
        <a:srgbClr val="CCCCCC"/>
      </a:dk2>
      <a:lt2>
        <a:srgbClr val="999999"/>
      </a:lt2>
      <a:accent1>
        <a:srgbClr val="F0AB00"/>
      </a:accent1>
      <a:accent2>
        <a:srgbClr val="666666"/>
      </a:accent2>
      <a:accent3>
        <a:srgbClr val="008FD3"/>
      </a:accent3>
      <a:accent4>
        <a:srgbClr val="4FB81C"/>
      </a:accent4>
      <a:accent5>
        <a:srgbClr val="E35500"/>
      </a:accent5>
      <a:accent6>
        <a:srgbClr val="970A82"/>
      </a:accent6>
      <a:hlink>
        <a:srgbClr val="008FD3"/>
      </a:hlink>
      <a:folHlink>
        <a:srgbClr val="008FD3"/>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1"/>
        </a:solidFill>
        <a:ln w="6350" algn="ctr">
          <a:no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9525">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SAP_Concur_2018_4x3_White.potx" id="{99BEA60F-E872-4088-B058-21E9693C0E8B}" vid="{E8B43D9D-E5A4-40AC-B8A4-8040992C49C7}"/>
    </a:ext>
  </a:extLst>
</a:theme>
</file>

<file path=ppt/theme/theme2.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SAP_Concur_2018_4x3_White</Template>
  <TotalTime>123</TotalTime>
  <Words>417</Words>
  <Application>Microsoft Macintosh PowerPoint</Application>
  <PresentationFormat>On-screen Show (4:3)</PresentationFormat>
  <Paragraphs>73</Paragraphs>
  <Slides>16</Slides>
  <Notes>16</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 Unicode MS</vt:lpstr>
      <vt:lpstr>Courier New</vt:lpstr>
      <vt:lpstr>Symbol</vt:lpstr>
      <vt:lpstr>wingdings</vt:lpstr>
      <vt:lpstr>wingdings</vt:lpstr>
      <vt:lpstr>Arial</vt:lpstr>
      <vt:lpstr>SAP_Concur_2018_4x3_White_070617</vt:lpstr>
      <vt:lpstr>PowerPoint Presentation</vt:lpstr>
      <vt:lpstr>PowerPoint Presentation</vt:lpstr>
      <vt:lpstr>What is Docker?</vt:lpstr>
      <vt:lpstr>What is Docker?</vt:lpstr>
      <vt:lpstr>What is a Container?</vt:lpstr>
      <vt:lpstr>Containers vs VMs</vt:lpstr>
      <vt:lpstr>What is a Container Image?</vt:lpstr>
      <vt:lpstr>Example Dockerfile</vt:lpstr>
      <vt:lpstr>Docker Engine</vt:lpstr>
      <vt:lpstr>Hands-on Workshop</vt:lpstr>
      <vt:lpstr>Workshop Resources</vt:lpstr>
      <vt:lpstr>Why should I use Docker?</vt:lpstr>
      <vt:lpstr>Benefits of using Docker</vt:lpstr>
      <vt:lpstr>Benefits of using Docker (continued)</vt:lpstr>
      <vt:lpstr>Thank you.</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Idris, Simon</dc:creator>
  <cp:keywords>2017/4:3/black and white</cp:keywords>
  <cp:lastModifiedBy>Idris, Simon</cp:lastModifiedBy>
  <cp:revision>17</cp:revision>
  <dcterms:created xsi:type="dcterms:W3CDTF">2018-01-19T15:50:38Z</dcterms:created>
  <dcterms:modified xsi:type="dcterms:W3CDTF">2018-01-19T17:54:29Z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1357826825</vt:i4>
  </property>
  <property fmtid="{D5CDD505-2E9C-101B-9397-08002B2CF9AE}" pid="3" name="_NewReviewCycle">
    <vt:lpwstr/>
  </property>
  <property fmtid="{D5CDD505-2E9C-101B-9397-08002B2CF9AE}" pid="4" name="_EmailSubject">
    <vt:lpwstr>Color Palette/Stationery Next Steps </vt:lpwstr>
  </property>
  <property fmtid="{D5CDD505-2E9C-101B-9397-08002B2CF9AE}" pid="5" name="_AuthorEmail">
    <vt:lpwstr>heidi.bitz@sap.com</vt:lpwstr>
  </property>
  <property fmtid="{D5CDD505-2E9C-101B-9397-08002B2CF9AE}" pid="6" name="_AuthorEmailDisplayName">
    <vt:lpwstr>Bitz, Heidi</vt:lpwstr>
  </property>
</Properties>
</file>

<file path=docProps/thumbnail.jpeg>
</file>